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4"/>
  </p:sldMasterIdLst>
  <p:notesMasterIdLst>
    <p:notesMasterId r:id="rId17"/>
  </p:notesMasterIdLst>
  <p:sldIdLst>
    <p:sldId id="271" r:id="rId5"/>
    <p:sldId id="391" r:id="rId6"/>
    <p:sldId id="389" r:id="rId7"/>
    <p:sldId id="386" r:id="rId8"/>
    <p:sldId id="388" r:id="rId9"/>
    <p:sldId id="385" r:id="rId10"/>
    <p:sldId id="261" r:id="rId11"/>
    <p:sldId id="262" r:id="rId12"/>
    <p:sldId id="265" r:id="rId13"/>
    <p:sldId id="267" r:id="rId14"/>
    <p:sldId id="269" r:id="rId15"/>
    <p:sldId id="39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3E97"/>
    <a:srgbClr val="84BD66"/>
    <a:srgbClr val="250E62"/>
    <a:srgbClr val="007B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991C01-FD63-4BDA-8FD3-50A66CFD7B46}" v="7" dt="2019-10-28T20:53:04.110"/>
    <p1510:client id="{8B2C888C-CE01-E635-2B68-7E42D4A4D541}" v="2130" dt="2019-10-27T23:01:58.429"/>
    <p1510:client id="{F4F632AA-600A-789C-6A17-A1E1292EC30C}" v="6" dt="2019-10-28T20:24:44.5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1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ky Marriott" userId="26e237c4-6ca0-41b9-8dcc-032159a67525" providerId="ADAL" clId="{3F991C01-FD63-4BDA-8FD3-50A66CFD7B46}"/>
    <pc:docChg chg="undo custSel mod delSld modSld">
      <pc:chgData name="Vicky Marriott" userId="26e237c4-6ca0-41b9-8dcc-032159a67525" providerId="ADAL" clId="{3F991C01-FD63-4BDA-8FD3-50A66CFD7B46}" dt="2019-10-28T20:54:07.079" v="478" actId="20577"/>
      <pc:docMkLst>
        <pc:docMk/>
      </pc:docMkLst>
      <pc:sldChg chg="addSp modSp del">
        <pc:chgData name="Vicky Marriott" userId="26e237c4-6ca0-41b9-8dcc-032159a67525" providerId="ADAL" clId="{3F991C01-FD63-4BDA-8FD3-50A66CFD7B46}" dt="2019-10-28T20:44:20.468" v="407" actId="2696"/>
        <pc:sldMkLst>
          <pc:docMk/>
          <pc:sldMk cId="1727408420" sldId="257"/>
        </pc:sldMkLst>
        <pc:spChg chg="mod ord">
          <ac:chgData name="Vicky Marriott" userId="26e237c4-6ca0-41b9-8dcc-032159a67525" providerId="ADAL" clId="{3F991C01-FD63-4BDA-8FD3-50A66CFD7B46}" dt="2019-10-28T20:39:51.223" v="290" actId="20577"/>
          <ac:spMkLst>
            <pc:docMk/>
            <pc:sldMk cId="1727408420" sldId="257"/>
            <ac:spMk id="3" creationId="{B060564A-8C9A-4B78-8788-1D24EB81E514}"/>
          </ac:spMkLst>
        </pc:spChg>
        <pc:spChg chg="mod">
          <ac:chgData name="Vicky Marriott" userId="26e237c4-6ca0-41b9-8dcc-032159a67525" providerId="ADAL" clId="{3F991C01-FD63-4BDA-8FD3-50A66CFD7B46}" dt="2019-10-28T20:43:56.638" v="405" actId="1076"/>
          <ac:spMkLst>
            <pc:docMk/>
            <pc:sldMk cId="1727408420" sldId="257"/>
            <ac:spMk id="6" creationId="{17117D2F-832F-4CA1-8675-F65490DC4708}"/>
          </ac:spMkLst>
        </pc:spChg>
        <pc:spChg chg="mod">
          <ac:chgData name="Vicky Marriott" userId="26e237c4-6ca0-41b9-8dcc-032159a67525" providerId="ADAL" clId="{3F991C01-FD63-4BDA-8FD3-50A66CFD7B46}" dt="2019-10-28T20:43:40.441" v="402" actId="1076"/>
          <ac:spMkLst>
            <pc:docMk/>
            <pc:sldMk cId="1727408420" sldId="257"/>
            <ac:spMk id="8" creationId="{00A00822-C5D0-479A-82C2-5C6E47FED030}"/>
          </ac:spMkLst>
        </pc:spChg>
        <pc:spChg chg="mod">
          <ac:chgData name="Vicky Marriott" userId="26e237c4-6ca0-41b9-8dcc-032159a67525" providerId="ADAL" clId="{3F991C01-FD63-4BDA-8FD3-50A66CFD7B46}" dt="2019-10-28T20:43:50.451" v="404" actId="14100"/>
          <ac:spMkLst>
            <pc:docMk/>
            <pc:sldMk cId="1727408420" sldId="257"/>
            <ac:spMk id="10" creationId="{E647F6B3-7096-43CB-AFBB-8C9F225C6484}"/>
          </ac:spMkLst>
        </pc:spChg>
        <pc:spChg chg="mod">
          <ac:chgData name="Vicky Marriott" userId="26e237c4-6ca0-41b9-8dcc-032159a67525" providerId="ADAL" clId="{3F991C01-FD63-4BDA-8FD3-50A66CFD7B46}" dt="2019-10-28T20:43:33.840" v="401" actId="1076"/>
          <ac:spMkLst>
            <pc:docMk/>
            <pc:sldMk cId="1727408420" sldId="257"/>
            <ac:spMk id="12" creationId="{76137115-4480-432D-8A0E-CFEE68ECD7A4}"/>
          </ac:spMkLst>
        </pc:spChg>
        <pc:spChg chg="mod">
          <ac:chgData name="Vicky Marriott" userId="26e237c4-6ca0-41b9-8dcc-032159a67525" providerId="ADAL" clId="{3F991C01-FD63-4BDA-8FD3-50A66CFD7B46}" dt="2019-10-28T20:43:06.218" v="395" actId="1076"/>
          <ac:spMkLst>
            <pc:docMk/>
            <pc:sldMk cId="1727408420" sldId="257"/>
            <ac:spMk id="14" creationId="{B194BCB1-62FB-4F02-BF12-FE6DFA9E4823}"/>
          </ac:spMkLst>
        </pc:spChg>
        <pc:spChg chg="mod">
          <ac:chgData name="Vicky Marriott" userId="26e237c4-6ca0-41b9-8dcc-032159a67525" providerId="ADAL" clId="{3F991C01-FD63-4BDA-8FD3-50A66CFD7B46}" dt="2019-10-28T20:42:57.288" v="394" actId="1076"/>
          <ac:spMkLst>
            <pc:docMk/>
            <pc:sldMk cId="1727408420" sldId="257"/>
            <ac:spMk id="16" creationId="{B651E5C9-1A82-403B-8888-4365ED5B7F01}"/>
          </ac:spMkLst>
        </pc:spChg>
        <pc:picChg chg="mod">
          <ac:chgData name="Vicky Marriott" userId="26e237c4-6ca0-41b9-8dcc-032159a67525" providerId="ADAL" clId="{3F991C01-FD63-4BDA-8FD3-50A66CFD7B46}" dt="2019-10-28T20:43:59.602" v="406" actId="1076"/>
          <ac:picMkLst>
            <pc:docMk/>
            <pc:sldMk cId="1727408420" sldId="257"/>
            <ac:picMk id="4" creationId="{44C5F5EA-9FEF-4FB6-BF39-984708B047B9}"/>
          </ac:picMkLst>
        </pc:picChg>
        <pc:picChg chg="mod">
          <ac:chgData name="Vicky Marriott" userId="26e237c4-6ca0-41b9-8dcc-032159a67525" providerId="ADAL" clId="{3F991C01-FD63-4BDA-8FD3-50A66CFD7B46}" dt="2019-10-28T20:43:11.554" v="397" actId="1076"/>
          <ac:picMkLst>
            <pc:docMk/>
            <pc:sldMk cId="1727408420" sldId="257"/>
            <ac:picMk id="5" creationId="{0C44C203-FC47-4F8A-AC03-0F8BDC9A9349}"/>
          </ac:picMkLst>
        </pc:picChg>
        <pc:picChg chg="add mod">
          <ac:chgData name="Vicky Marriott" userId="26e237c4-6ca0-41b9-8dcc-032159a67525" providerId="ADAL" clId="{3F991C01-FD63-4BDA-8FD3-50A66CFD7B46}" dt="2019-10-28T20:36:52.864" v="258" actId="14100"/>
          <ac:picMkLst>
            <pc:docMk/>
            <pc:sldMk cId="1727408420" sldId="257"/>
            <ac:picMk id="7" creationId="{C9550DEF-4474-4445-8CC2-99FBF3F23E78}"/>
          </ac:picMkLst>
        </pc:picChg>
        <pc:picChg chg="mod">
          <ac:chgData name="Vicky Marriott" userId="26e237c4-6ca0-41b9-8dcc-032159a67525" providerId="ADAL" clId="{3F991C01-FD63-4BDA-8FD3-50A66CFD7B46}" dt="2019-10-28T20:42:29.435" v="389" actId="1076"/>
          <ac:picMkLst>
            <pc:docMk/>
            <pc:sldMk cId="1727408420" sldId="257"/>
            <ac:picMk id="9" creationId="{A1796DFA-0847-4C6C-A058-84D36F63C368}"/>
          </ac:picMkLst>
        </pc:picChg>
        <pc:picChg chg="mod">
          <ac:chgData name="Vicky Marriott" userId="26e237c4-6ca0-41b9-8dcc-032159a67525" providerId="ADAL" clId="{3F991C01-FD63-4BDA-8FD3-50A66CFD7B46}" dt="2019-10-28T20:43:26.584" v="400" actId="1076"/>
          <ac:picMkLst>
            <pc:docMk/>
            <pc:sldMk cId="1727408420" sldId="257"/>
            <ac:picMk id="11" creationId="{94EC2B8F-BCFA-44FF-91C2-587A92A99B97}"/>
          </ac:picMkLst>
        </pc:picChg>
      </pc:sldChg>
      <pc:sldChg chg="addSp modSp">
        <pc:chgData name="Vicky Marriott" userId="26e237c4-6ca0-41b9-8dcc-032159a67525" providerId="ADAL" clId="{3F991C01-FD63-4BDA-8FD3-50A66CFD7B46}" dt="2019-10-28T20:45:51.552" v="434" actId="14100"/>
        <pc:sldMkLst>
          <pc:docMk/>
          <pc:sldMk cId="2696392035" sldId="261"/>
        </pc:sldMkLst>
        <pc:spChg chg="mod">
          <ac:chgData name="Vicky Marriott" userId="26e237c4-6ca0-41b9-8dcc-032159a67525" providerId="ADAL" clId="{3F991C01-FD63-4BDA-8FD3-50A66CFD7B46}" dt="2019-10-28T20:45:51.552" v="434" actId="14100"/>
          <ac:spMkLst>
            <pc:docMk/>
            <pc:sldMk cId="2696392035" sldId="261"/>
            <ac:spMk id="2" creationId="{C8C42291-3A5B-4B8E-A405-A95D7BF59C4A}"/>
          </ac:spMkLst>
        </pc:spChg>
        <pc:spChg chg="mod">
          <ac:chgData name="Vicky Marriott" userId="26e237c4-6ca0-41b9-8dcc-032159a67525" providerId="ADAL" clId="{3F991C01-FD63-4BDA-8FD3-50A66CFD7B46}" dt="2019-10-28T20:44:52.468" v="417" actId="14100"/>
          <ac:spMkLst>
            <pc:docMk/>
            <pc:sldMk cId="2696392035" sldId="261"/>
            <ac:spMk id="3" creationId="{CC7A05CA-ADB2-4B38-8AA1-43C36731F36E}"/>
          </ac:spMkLst>
        </pc:spChg>
        <pc:picChg chg="add mod">
          <ac:chgData name="Vicky Marriott" userId="26e237c4-6ca0-41b9-8dcc-032159a67525" providerId="ADAL" clId="{3F991C01-FD63-4BDA-8FD3-50A66CFD7B46}" dt="2019-10-28T20:45:26.046" v="430" actId="14100"/>
          <ac:picMkLst>
            <pc:docMk/>
            <pc:sldMk cId="2696392035" sldId="261"/>
            <ac:picMk id="5" creationId="{7CB3A906-7FCC-4318-8EAB-C67125F700AC}"/>
          </ac:picMkLst>
        </pc:picChg>
        <pc:picChg chg="mod ord">
          <ac:chgData name="Vicky Marriott" userId="26e237c4-6ca0-41b9-8dcc-032159a67525" providerId="ADAL" clId="{3F991C01-FD63-4BDA-8FD3-50A66CFD7B46}" dt="2019-10-28T20:44:57.954" v="420" actId="1076"/>
          <ac:picMkLst>
            <pc:docMk/>
            <pc:sldMk cId="2696392035" sldId="261"/>
            <ac:picMk id="7" creationId="{B9F0FAEA-09A9-475C-9AE0-C918B2A64F80}"/>
          </ac:picMkLst>
        </pc:picChg>
        <pc:picChg chg="mod">
          <ac:chgData name="Vicky Marriott" userId="26e237c4-6ca0-41b9-8dcc-032159a67525" providerId="ADAL" clId="{3F991C01-FD63-4BDA-8FD3-50A66CFD7B46}" dt="2019-10-28T20:45:38.741" v="431" actId="1076"/>
          <ac:picMkLst>
            <pc:docMk/>
            <pc:sldMk cId="2696392035" sldId="261"/>
            <ac:picMk id="8" creationId="{BE3B746F-1F68-49F2-A597-04B28EC7B703}"/>
          </ac:picMkLst>
        </pc:picChg>
      </pc:sldChg>
      <pc:sldChg chg="modSp">
        <pc:chgData name="Vicky Marriott" userId="26e237c4-6ca0-41b9-8dcc-032159a67525" providerId="ADAL" clId="{3F991C01-FD63-4BDA-8FD3-50A66CFD7B46}" dt="2019-10-28T20:42:14.288" v="388" actId="20577"/>
        <pc:sldMkLst>
          <pc:docMk/>
          <pc:sldMk cId="3048262932" sldId="262"/>
        </pc:sldMkLst>
        <pc:spChg chg="mod">
          <ac:chgData name="Vicky Marriott" userId="26e237c4-6ca0-41b9-8dcc-032159a67525" providerId="ADAL" clId="{3F991C01-FD63-4BDA-8FD3-50A66CFD7B46}" dt="2019-10-28T20:42:14.288" v="388" actId="20577"/>
          <ac:spMkLst>
            <pc:docMk/>
            <pc:sldMk cId="3048262932" sldId="262"/>
            <ac:spMk id="4" creationId="{4F6F5176-99D6-4CA4-9955-ADAABF3217CF}"/>
          </ac:spMkLst>
        </pc:spChg>
      </pc:sldChg>
      <pc:sldChg chg="addSp delSp modSp mod setBg">
        <pc:chgData name="Vicky Marriott" userId="26e237c4-6ca0-41b9-8dcc-032159a67525" providerId="ADAL" clId="{3F991C01-FD63-4BDA-8FD3-50A66CFD7B46}" dt="2019-10-28T20:48:04.953" v="452" actId="26606"/>
        <pc:sldMkLst>
          <pc:docMk/>
          <pc:sldMk cId="2795627518" sldId="265"/>
        </pc:sldMkLst>
        <pc:spChg chg="mod">
          <ac:chgData name="Vicky Marriott" userId="26e237c4-6ca0-41b9-8dcc-032159a67525" providerId="ADAL" clId="{3F991C01-FD63-4BDA-8FD3-50A66CFD7B46}" dt="2019-10-28T20:48:04.953" v="452" actId="26606"/>
          <ac:spMkLst>
            <pc:docMk/>
            <pc:sldMk cId="2795627518" sldId="265"/>
            <ac:spMk id="2" creationId="{9716C46F-534C-48D3-B338-A302B5D6120F}"/>
          </ac:spMkLst>
        </pc:spChg>
        <pc:spChg chg="add del mod">
          <ac:chgData name="Vicky Marriott" userId="26e237c4-6ca0-41b9-8dcc-032159a67525" providerId="ADAL" clId="{3F991C01-FD63-4BDA-8FD3-50A66CFD7B46}" dt="2019-10-28T20:48:04.953" v="452" actId="26606"/>
          <ac:spMkLst>
            <pc:docMk/>
            <pc:sldMk cId="2795627518" sldId="265"/>
            <ac:spMk id="3" creationId="{87B0718D-666F-497E-A832-E1B0DE9C12CC}"/>
          </ac:spMkLst>
        </pc:spChg>
        <pc:spChg chg="add del">
          <ac:chgData name="Vicky Marriott" userId="26e237c4-6ca0-41b9-8dcc-032159a67525" providerId="ADAL" clId="{3F991C01-FD63-4BDA-8FD3-50A66CFD7B46}" dt="2019-10-28T20:48:04.925" v="451" actId="26606"/>
          <ac:spMkLst>
            <pc:docMk/>
            <pc:sldMk cId="2795627518" sldId="265"/>
            <ac:spMk id="10" creationId="{655AE6B0-AC9E-4167-806F-E9DB135FC46B}"/>
          </ac:spMkLst>
        </pc:spChg>
        <pc:spChg chg="add del">
          <ac:chgData name="Vicky Marriott" userId="26e237c4-6ca0-41b9-8dcc-032159a67525" providerId="ADAL" clId="{3F991C01-FD63-4BDA-8FD3-50A66CFD7B46}" dt="2019-10-28T20:48:04.925" v="451" actId="26606"/>
          <ac:spMkLst>
            <pc:docMk/>
            <pc:sldMk cId="2795627518" sldId="265"/>
            <ac:spMk id="23" creationId="{87BD1F4E-A66D-4C06-86DA-8D56CA7A3B41}"/>
          </ac:spMkLst>
        </pc:spChg>
        <pc:spChg chg="add">
          <ac:chgData name="Vicky Marriott" userId="26e237c4-6ca0-41b9-8dcc-032159a67525" providerId="ADAL" clId="{3F991C01-FD63-4BDA-8FD3-50A66CFD7B46}" dt="2019-10-28T20:48:04.953" v="452" actId="26606"/>
          <ac:spMkLst>
            <pc:docMk/>
            <pc:sldMk cId="2795627518" sldId="265"/>
            <ac:spMk id="25" creationId="{655AE6B0-AC9E-4167-806F-E9DB135FC46B}"/>
          </ac:spMkLst>
        </pc:spChg>
        <pc:spChg chg="add">
          <ac:chgData name="Vicky Marriott" userId="26e237c4-6ca0-41b9-8dcc-032159a67525" providerId="ADAL" clId="{3F991C01-FD63-4BDA-8FD3-50A66CFD7B46}" dt="2019-10-28T20:48:04.953" v="452" actId="26606"/>
          <ac:spMkLst>
            <pc:docMk/>
            <pc:sldMk cId="2795627518" sldId="265"/>
            <ac:spMk id="27" creationId="{87BD1F4E-A66D-4C06-86DA-8D56CA7A3B41}"/>
          </ac:spMkLst>
        </pc:spChg>
        <pc:grpChg chg="add del">
          <ac:chgData name="Vicky Marriott" userId="26e237c4-6ca0-41b9-8dcc-032159a67525" providerId="ADAL" clId="{3F991C01-FD63-4BDA-8FD3-50A66CFD7B46}" dt="2019-10-28T20:48:04.925" v="451" actId="26606"/>
          <ac:grpSpMkLst>
            <pc:docMk/>
            <pc:sldMk cId="2795627518" sldId="265"/>
            <ac:grpSpMk id="12" creationId="{3523416A-383B-4FDC-B4C9-D8EDDFE9C043}"/>
          </ac:grpSpMkLst>
        </pc:grpChg>
        <pc:grpChg chg="add">
          <ac:chgData name="Vicky Marriott" userId="26e237c4-6ca0-41b9-8dcc-032159a67525" providerId="ADAL" clId="{3F991C01-FD63-4BDA-8FD3-50A66CFD7B46}" dt="2019-10-28T20:48:04.953" v="452" actId="26606"/>
          <ac:grpSpMkLst>
            <pc:docMk/>
            <pc:sldMk cId="2795627518" sldId="265"/>
            <ac:grpSpMk id="26" creationId="{3523416A-383B-4FDC-B4C9-D8EDDFE9C043}"/>
          </ac:grpSpMkLst>
        </pc:grpChg>
        <pc:graphicFrameChg chg="add del">
          <ac:chgData name="Vicky Marriott" userId="26e237c4-6ca0-41b9-8dcc-032159a67525" providerId="ADAL" clId="{3F991C01-FD63-4BDA-8FD3-50A66CFD7B46}" dt="2019-10-28T20:48:04.925" v="451" actId="26606"/>
          <ac:graphicFrameMkLst>
            <pc:docMk/>
            <pc:sldMk cId="2795627518" sldId="265"/>
            <ac:graphicFrameMk id="5" creationId="{79EFD4E8-A47A-4AC8-A3AE-08277419F00D}"/>
          </ac:graphicFrameMkLst>
        </pc:graphicFrameChg>
        <pc:graphicFrameChg chg="add">
          <ac:chgData name="Vicky Marriott" userId="26e237c4-6ca0-41b9-8dcc-032159a67525" providerId="ADAL" clId="{3F991C01-FD63-4BDA-8FD3-50A66CFD7B46}" dt="2019-10-28T20:48:04.953" v="452" actId="26606"/>
          <ac:graphicFrameMkLst>
            <pc:docMk/>
            <pc:sldMk cId="2795627518" sldId="265"/>
            <ac:graphicFrameMk id="28" creationId="{333FD7B4-D246-4F25-9951-C321C5FF8AD6}"/>
          </ac:graphicFrameMkLst>
        </pc:graphicFrameChg>
      </pc:sldChg>
      <pc:sldChg chg="modSp">
        <pc:chgData name="Vicky Marriott" userId="26e237c4-6ca0-41b9-8dcc-032159a67525" providerId="ADAL" clId="{3F991C01-FD63-4BDA-8FD3-50A66CFD7B46}" dt="2019-10-28T20:50:38.555" v="463"/>
        <pc:sldMkLst>
          <pc:docMk/>
          <pc:sldMk cId="635918214" sldId="267"/>
        </pc:sldMkLst>
        <pc:spChg chg="mod">
          <ac:chgData name="Vicky Marriott" userId="26e237c4-6ca0-41b9-8dcc-032159a67525" providerId="ADAL" clId="{3F991C01-FD63-4BDA-8FD3-50A66CFD7B46}" dt="2019-10-28T20:50:38.555" v="463"/>
          <ac:spMkLst>
            <pc:docMk/>
            <pc:sldMk cId="635918214" sldId="267"/>
            <ac:spMk id="3" creationId="{AE01B34F-C458-44D3-8424-C87E40D238F6}"/>
          </ac:spMkLst>
        </pc:spChg>
      </pc:sldChg>
      <pc:sldChg chg="modSp">
        <pc:chgData name="Vicky Marriott" userId="26e237c4-6ca0-41b9-8dcc-032159a67525" providerId="ADAL" clId="{3F991C01-FD63-4BDA-8FD3-50A66CFD7B46}" dt="2019-10-28T20:53:54.322" v="476" actId="14100"/>
        <pc:sldMkLst>
          <pc:docMk/>
          <pc:sldMk cId="2027253744" sldId="269"/>
        </pc:sldMkLst>
        <pc:spChg chg="mod">
          <ac:chgData name="Vicky Marriott" userId="26e237c4-6ca0-41b9-8dcc-032159a67525" providerId="ADAL" clId="{3F991C01-FD63-4BDA-8FD3-50A66CFD7B46}" dt="2019-10-28T20:53:54.322" v="476" actId="14100"/>
          <ac:spMkLst>
            <pc:docMk/>
            <pc:sldMk cId="2027253744" sldId="269"/>
            <ac:spMk id="8" creationId="{E582F0AF-756E-4411-95F2-8E4059072342}"/>
          </ac:spMkLst>
        </pc:spChg>
      </pc:sldChg>
      <pc:sldChg chg="modSp">
        <pc:chgData name="Vicky Marriott" userId="26e237c4-6ca0-41b9-8dcc-032159a67525" providerId="ADAL" clId="{3F991C01-FD63-4BDA-8FD3-50A66CFD7B46}" dt="2019-10-28T20:33:56.788" v="241" actId="20577"/>
        <pc:sldMkLst>
          <pc:docMk/>
          <pc:sldMk cId="1838788193" sldId="386"/>
        </pc:sldMkLst>
        <pc:spChg chg="mod">
          <ac:chgData name="Vicky Marriott" userId="26e237c4-6ca0-41b9-8dcc-032159a67525" providerId="ADAL" clId="{3F991C01-FD63-4BDA-8FD3-50A66CFD7B46}" dt="2019-10-28T20:33:56.788" v="241" actId="20577"/>
          <ac:spMkLst>
            <pc:docMk/>
            <pc:sldMk cId="1838788193" sldId="386"/>
            <ac:spMk id="4" creationId="{9FEB66B2-C607-4F56-AB92-C0F9FCA7733D}"/>
          </ac:spMkLst>
        </pc:spChg>
      </pc:sldChg>
      <pc:sldChg chg="modSp">
        <pc:chgData name="Vicky Marriott" userId="26e237c4-6ca0-41b9-8dcc-032159a67525" providerId="ADAL" clId="{3F991C01-FD63-4BDA-8FD3-50A66CFD7B46}" dt="2019-10-28T20:32:48.402" v="237" actId="20577"/>
        <pc:sldMkLst>
          <pc:docMk/>
          <pc:sldMk cId="1973168107" sldId="389"/>
        </pc:sldMkLst>
        <pc:spChg chg="mod">
          <ac:chgData name="Vicky Marriott" userId="26e237c4-6ca0-41b9-8dcc-032159a67525" providerId="ADAL" clId="{3F991C01-FD63-4BDA-8FD3-50A66CFD7B46}" dt="2019-10-28T20:32:48.402" v="237" actId="20577"/>
          <ac:spMkLst>
            <pc:docMk/>
            <pc:sldMk cId="1973168107" sldId="389"/>
            <ac:spMk id="4" creationId="{4E4EE05E-AEFC-4E13-960C-F71CD5B670EE}"/>
          </ac:spMkLst>
        </pc:spChg>
      </pc:sldChg>
      <pc:sldChg chg="modSp">
        <pc:chgData name="Vicky Marriott" userId="26e237c4-6ca0-41b9-8dcc-032159a67525" providerId="ADAL" clId="{3F991C01-FD63-4BDA-8FD3-50A66CFD7B46}" dt="2019-10-28T20:54:07.079" v="478" actId="20577"/>
        <pc:sldMkLst>
          <pc:docMk/>
          <pc:sldMk cId="2541393128" sldId="390"/>
        </pc:sldMkLst>
        <pc:spChg chg="mod">
          <ac:chgData name="Vicky Marriott" userId="26e237c4-6ca0-41b9-8dcc-032159a67525" providerId="ADAL" clId="{3F991C01-FD63-4BDA-8FD3-50A66CFD7B46}" dt="2019-10-28T20:54:07.079" v="478" actId="20577"/>
          <ac:spMkLst>
            <pc:docMk/>
            <pc:sldMk cId="2541393128" sldId="390"/>
            <ac:spMk id="2" creationId="{6D13253C-BDA8-454C-BC9D-39851F83E80B}"/>
          </ac:spMkLst>
        </pc:spChg>
      </pc:sldChg>
    </pc:docChg>
  </pc:docChgLst>
  <pc:docChgLst>
    <pc:chgData name="Vicky Marriott" userId="S::vicky@healthwatch3.org.uk::26e237c4-6ca0-41b9-8dcc-032159a67525" providerId="AD" clId="Web-{8B2C888C-CE01-E635-2B68-7E42D4A4D541}"/>
    <pc:docChg chg="addSld delSld modSld sldOrd addMainMaster delMainMaster">
      <pc:chgData name="Vicky Marriott" userId="S::vicky@healthwatch3.org.uk::26e237c4-6ca0-41b9-8dcc-032159a67525" providerId="AD" clId="Web-{8B2C888C-CE01-E635-2B68-7E42D4A4D541}" dt="2019-10-27T23:01:58.429" v="2107" actId="20577"/>
      <pc:docMkLst>
        <pc:docMk/>
      </pc:docMkLst>
      <pc:sldChg chg="del ord">
        <pc:chgData name="Vicky Marriott" userId="S::vicky@healthwatch3.org.uk::26e237c4-6ca0-41b9-8dcc-032159a67525" providerId="AD" clId="Web-{8B2C888C-CE01-E635-2B68-7E42D4A4D541}" dt="2019-10-27T22:18:31.179" v="979"/>
        <pc:sldMkLst>
          <pc:docMk/>
          <pc:sldMk cId="1727822566" sldId="256"/>
        </pc:sldMkLst>
      </pc:sldChg>
      <pc:sldChg chg="modSp mod ord modClrScheme chgLayout">
        <pc:chgData name="Vicky Marriott" userId="S::vicky@healthwatch3.org.uk::26e237c4-6ca0-41b9-8dcc-032159a67525" providerId="AD" clId="Web-{8B2C888C-CE01-E635-2B68-7E42D4A4D541}" dt="2019-10-27T22:42:58.985" v="1570"/>
        <pc:sldMkLst>
          <pc:docMk/>
          <pc:sldMk cId="1727408420" sldId="257"/>
        </pc:sldMkLst>
        <pc:spChg chg="mod">
          <ac:chgData name="Vicky Marriott" userId="S::vicky@healthwatch3.org.uk::26e237c4-6ca0-41b9-8dcc-032159a67525" providerId="AD" clId="Web-{8B2C888C-CE01-E635-2B68-7E42D4A4D541}" dt="2019-10-27T22:18:50.445" v="981" actId="14100"/>
          <ac:spMkLst>
            <pc:docMk/>
            <pc:sldMk cId="1727408420" sldId="257"/>
            <ac:spMk id="6" creationId="{17117D2F-832F-4CA1-8675-F65490DC4708}"/>
          </ac:spMkLst>
        </pc:spChg>
        <pc:spChg chg="mod">
          <ac:chgData name="Vicky Marriott" userId="S::vicky@healthwatch3.org.uk::26e237c4-6ca0-41b9-8dcc-032159a67525" providerId="AD" clId="Web-{8B2C888C-CE01-E635-2B68-7E42D4A4D541}" dt="2019-10-27T22:18:53.211" v="982" actId="14100"/>
          <ac:spMkLst>
            <pc:docMk/>
            <pc:sldMk cId="1727408420" sldId="257"/>
            <ac:spMk id="8" creationId="{00A00822-C5D0-479A-82C2-5C6E47FED030}"/>
          </ac:spMkLst>
        </pc:spChg>
        <pc:spChg chg="mod">
          <ac:chgData name="Vicky Marriott" userId="S::vicky@healthwatch3.org.uk::26e237c4-6ca0-41b9-8dcc-032159a67525" providerId="AD" clId="Web-{8B2C888C-CE01-E635-2B68-7E42D4A4D541}" dt="2019-10-27T22:18:56.054" v="983" actId="14100"/>
          <ac:spMkLst>
            <pc:docMk/>
            <pc:sldMk cId="1727408420" sldId="257"/>
            <ac:spMk id="12" creationId="{76137115-4480-432D-8A0E-CFEE68ECD7A4}"/>
          </ac:spMkLst>
        </pc:spChg>
        <pc:spChg chg="mod">
          <ac:chgData name="Vicky Marriott" userId="S::vicky@healthwatch3.org.uk::26e237c4-6ca0-41b9-8dcc-032159a67525" providerId="AD" clId="Web-{8B2C888C-CE01-E635-2B68-7E42D4A4D541}" dt="2019-10-27T22:19:02.586" v="985" actId="1076"/>
          <ac:spMkLst>
            <pc:docMk/>
            <pc:sldMk cId="1727408420" sldId="257"/>
            <ac:spMk id="14" creationId="{B194BCB1-62FB-4F02-BF12-FE6DFA9E4823}"/>
          </ac:spMkLst>
        </pc:spChg>
        <pc:spChg chg="mod">
          <ac:chgData name="Vicky Marriott" userId="S::vicky@healthwatch3.org.uk::26e237c4-6ca0-41b9-8dcc-032159a67525" providerId="AD" clId="Web-{8B2C888C-CE01-E635-2B68-7E42D4A4D541}" dt="2019-10-27T22:19:58.539" v="991" actId="1076"/>
          <ac:spMkLst>
            <pc:docMk/>
            <pc:sldMk cId="1727408420" sldId="257"/>
            <ac:spMk id="16" creationId="{B651E5C9-1A82-403B-8888-4365ED5B7F01}"/>
          </ac:spMkLst>
        </pc:spChg>
        <pc:picChg chg="mod">
          <ac:chgData name="Vicky Marriott" userId="S::vicky@healthwatch3.org.uk::26e237c4-6ca0-41b9-8dcc-032159a67525" providerId="AD" clId="Web-{8B2C888C-CE01-E635-2B68-7E42D4A4D541}" dt="2019-10-27T22:19:39.586" v="990"/>
          <ac:picMkLst>
            <pc:docMk/>
            <pc:sldMk cId="1727408420" sldId="257"/>
            <ac:picMk id="9" creationId="{A1796DFA-0847-4C6C-A058-84D36F63C368}"/>
          </ac:picMkLst>
        </pc:picChg>
        <pc:picChg chg="mod">
          <ac:chgData name="Vicky Marriott" userId="S::vicky@healthwatch3.org.uk::26e237c4-6ca0-41b9-8dcc-032159a67525" providerId="AD" clId="Web-{8B2C888C-CE01-E635-2B68-7E42D4A4D541}" dt="2019-10-27T22:20:02.399" v="992" actId="1076"/>
          <ac:picMkLst>
            <pc:docMk/>
            <pc:sldMk cId="1727408420" sldId="257"/>
            <ac:picMk id="11" creationId="{94EC2B8F-BCFA-44FF-91C2-587A92A99B97}"/>
          </ac:picMkLst>
        </pc:picChg>
      </pc:sldChg>
      <pc:sldChg chg="del">
        <pc:chgData name="Vicky Marriott" userId="S::vicky@healthwatch3.org.uk::26e237c4-6ca0-41b9-8dcc-032159a67525" providerId="AD" clId="Web-{8B2C888C-CE01-E635-2B68-7E42D4A4D541}" dt="2019-10-27T22:17:45.116" v="976"/>
        <pc:sldMkLst>
          <pc:docMk/>
          <pc:sldMk cId="4030109338" sldId="258"/>
        </pc:sldMkLst>
      </pc:sldChg>
      <pc:sldChg chg="del">
        <pc:chgData name="Vicky Marriott" userId="S::vicky@healthwatch3.org.uk::26e237c4-6ca0-41b9-8dcc-032159a67525" providerId="AD" clId="Web-{8B2C888C-CE01-E635-2B68-7E42D4A4D541}" dt="2019-10-27T22:17:39.195" v="975"/>
        <pc:sldMkLst>
          <pc:docMk/>
          <pc:sldMk cId="3762026534" sldId="259"/>
        </pc:sldMkLst>
      </pc:sldChg>
      <pc:sldChg chg="modSp mod ord modClrScheme chgLayout">
        <pc:chgData name="Vicky Marriott" userId="S::vicky@healthwatch3.org.uk::26e237c4-6ca0-41b9-8dcc-032159a67525" providerId="AD" clId="Web-{8B2C888C-CE01-E635-2B68-7E42D4A4D541}" dt="2019-10-27T22:42:58.985" v="1570"/>
        <pc:sldMkLst>
          <pc:docMk/>
          <pc:sldMk cId="2696392035" sldId="261"/>
        </pc:sldMkLst>
        <pc:spChg chg="mod ord">
          <ac:chgData name="Vicky Marriott" userId="S::vicky@healthwatch3.org.uk::26e237c4-6ca0-41b9-8dcc-032159a67525" providerId="AD" clId="Web-{8B2C888C-CE01-E635-2B68-7E42D4A4D541}" dt="2019-10-27T22:42:58.985" v="1570"/>
          <ac:spMkLst>
            <pc:docMk/>
            <pc:sldMk cId="2696392035" sldId="261"/>
            <ac:spMk id="2" creationId="{C8C42291-3A5B-4B8E-A405-A95D7BF59C4A}"/>
          </ac:spMkLst>
        </pc:spChg>
        <pc:spChg chg="mod ord">
          <ac:chgData name="Vicky Marriott" userId="S::vicky@healthwatch3.org.uk::26e237c4-6ca0-41b9-8dcc-032159a67525" providerId="AD" clId="Web-{8B2C888C-CE01-E635-2B68-7E42D4A4D541}" dt="2019-10-27T22:42:58.985" v="1570"/>
          <ac:spMkLst>
            <pc:docMk/>
            <pc:sldMk cId="2696392035" sldId="261"/>
            <ac:spMk id="3" creationId="{CC7A05CA-ADB2-4B38-8AA1-43C36731F36E}"/>
          </ac:spMkLst>
        </pc:spChg>
      </pc:sldChg>
      <pc:sldChg chg="modSp mod ord modClrScheme chgLayout">
        <pc:chgData name="Vicky Marriott" userId="S::vicky@healthwatch3.org.uk::26e237c4-6ca0-41b9-8dcc-032159a67525" providerId="AD" clId="Web-{8B2C888C-CE01-E635-2B68-7E42D4A4D541}" dt="2019-10-27T22:56:09.786" v="1975" actId="20577"/>
        <pc:sldMkLst>
          <pc:docMk/>
          <pc:sldMk cId="3048262932" sldId="262"/>
        </pc:sldMkLst>
        <pc:spChg chg="mod ord">
          <ac:chgData name="Vicky Marriott" userId="S::vicky@healthwatch3.org.uk::26e237c4-6ca0-41b9-8dcc-032159a67525" providerId="AD" clId="Web-{8B2C888C-CE01-E635-2B68-7E42D4A4D541}" dt="2019-10-27T22:44:34.204" v="1590" actId="14100"/>
          <ac:spMkLst>
            <pc:docMk/>
            <pc:sldMk cId="3048262932" sldId="262"/>
            <ac:spMk id="3" creationId="{E84C05EB-EF6D-4A86-8F71-F50E09FF7A7E}"/>
          </ac:spMkLst>
        </pc:spChg>
        <pc:spChg chg="mod ord">
          <ac:chgData name="Vicky Marriott" userId="S::vicky@healthwatch3.org.uk::26e237c4-6ca0-41b9-8dcc-032159a67525" providerId="AD" clId="Web-{8B2C888C-CE01-E635-2B68-7E42D4A4D541}" dt="2019-10-27T22:56:09.786" v="1975" actId="20577"/>
          <ac:spMkLst>
            <pc:docMk/>
            <pc:sldMk cId="3048262932" sldId="262"/>
            <ac:spMk id="4" creationId="{4F6F5176-99D6-4CA4-9955-ADAABF3217CF}"/>
          </ac:spMkLst>
        </pc:spChg>
      </pc:sldChg>
      <pc:sldChg chg="del">
        <pc:chgData name="Vicky Marriott" userId="S::vicky@healthwatch3.org.uk::26e237c4-6ca0-41b9-8dcc-032159a67525" providerId="AD" clId="Web-{8B2C888C-CE01-E635-2B68-7E42D4A4D541}" dt="2019-10-27T22:20:45.289" v="993"/>
        <pc:sldMkLst>
          <pc:docMk/>
          <pc:sldMk cId="69763876" sldId="263"/>
        </pc:sldMkLst>
      </pc:sldChg>
      <pc:sldChg chg="del">
        <pc:chgData name="Vicky Marriott" userId="S::vicky@healthwatch3.org.uk::26e237c4-6ca0-41b9-8dcc-032159a67525" providerId="AD" clId="Web-{8B2C888C-CE01-E635-2B68-7E42D4A4D541}" dt="2019-10-27T22:39:26.515" v="1518"/>
        <pc:sldMkLst>
          <pc:docMk/>
          <pc:sldMk cId="2510156330" sldId="264"/>
        </pc:sldMkLst>
      </pc:sldChg>
      <pc:sldChg chg="modSp mod ord modClrScheme chgLayout">
        <pc:chgData name="Vicky Marriott" userId="S::vicky@healthwatch3.org.uk::26e237c4-6ca0-41b9-8dcc-032159a67525" providerId="AD" clId="Web-{8B2C888C-CE01-E635-2B68-7E42D4A4D541}" dt="2019-10-27T22:47:51.303" v="1708" actId="20577"/>
        <pc:sldMkLst>
          <pc:docMk/>
          <pc:sldMk cId="2795627518" sldId="265"/>
        </pc:sldMkLst>
        <pc:spChg chg="mod ord">
          <ac:chgData name="Vicky Marriott" userId="S::vicky@healthwatch3.org.uk::26e237c4-6ca0-41b9-8dcc-032159a67525" providerId="AD" clId="Web-{8B2C888C-CE01-E635-2B68-7E42D4A4D541}" dt="2019-10-27T22:46:50.377" v="1667" actId="14100"/>
          <ac:spMkLst>
            <pc:docMk/>
            <pc:sldMk cId="2795627518" sldId="265"/>
            <ac:spMk id="2" creationId="{9716C46F-534C-48D3-B338-A302B5D6120F}"/>
          </ac:spMkLst>
        </pc:spChg>
        <pc:spChg chg="mod ord">
          <ac:chgData name="Vicky Marriott" userId="S::vicky@healthwatch3.org.uk::26e237c4-6ca0-41b9-8dcc-032159a67525" providerId="AD" clId="Web-{8B2C888C-CE01-E635-2B68-7E42D4A4D541}" dt="2019-10-27T22:47:51.303" v="1708" actId="20577"/>
          <ac:spMkLst>
            <pc:docMk/>
            <pc:sldMk cId="2795627518" sldId="265"/>
            <ac:spMk id="3" creationId="{87B0718D-666F-497E-A832-E1B0DE9C12CC}"/>
          </ac:spMkLst>
        </pc:spChg>
      </pc:sldChg>
      <pc:sldChg chg="addSp delSp modSp mod modClrScheme chgLayout">
        <pc:chgData name="Vicky Marriott" userId="S::vicky@healthwatch3.org.uk::26e237c4-6ca0-41b9-8dcc-032159a67525" providerId="AD" clId="Web-{8B2C888C-CE01-E635-2B68-7E42D4A4D541}" dt="2019-10-27T22:55:52.239" v="1969" actId="20577"/>
        <pc:sldMkLst>
          <pc:docMk/>
          <pc:sldMk cId="635918214" sldId="267"/>
        </pc:sldMkLst>
        <pc:spChg chg="add del mod ord">
          <ac:chgData name="Vicky Marriott" userId="S::vicky@healthwatch3.org.uk::26e237c4-6ca0-41b9-8dcc-032159a67525" providerId="AD" clId="Web-{8B2C888C-CE01-E635-2B68-7E42D4A4D541}" dt="2019-10-27T22:55:52.239" v="1969" actId="20577"/>
          <ac:spMkLst>
            <pc:docMk/>
            <pc:sldMk cId="635918214" sldId="267"/>
            <ac:spMk id="2" creationId="{02890E22-51BD-4104-98BF-A74077768FDA}"/>
          </ac:spMkLst>
        </pc:spChg>
        <pc:spChg chg="mod ord">
          <ac:chgData name="Vicky Marriott" userId="S::vicky@healthwatch3.org.uk::26e237c4-6ca0-41b9-8dcc-032159a67525" providerId="AD" clId="Web-{8B2C888C-CE01-E635-2B68-7E42D4A4D541}" dt="2019-10-27T22:54:29.817" v="1945" actId="14100"/>
          <ac:spMkLst>
            <pc:docMk/>
            <pc:sldMk cId="635918214" sldId="267"/>
            <ac:spMk id="3" creationId="{AE01B34F-C458-44D3-8424-C87E40D238F6}"/>
          </ac:spMkLst>
        </pc:spChg>
        <pc:spChg chg="add del mod">
          <ac:chgData name="Vicky Marriott" userId="S::vicky@healthwatch3.org.uk::26e237c4-6ca0-41b9-8dcc-032159a67525" providerId="AD" clId="Web-{8B2C888C-CE01-E635-2B68-7E42D4A4D541}" dt="2019-10-27T22:40:06.499" v="1525"/>
          <ac:spMkLst>
            <pc:docMk/>
            <pc:sldMk cId="635918214" sldId="267"/>
            <ac:spMk id="5" creationId="{53425737-602E-41B0-A4E8-DE3B741FC30A}"/>
          </ac:spMkLst>
        </pc:spChg>
      </pc:sldChg>
      <pc:sldChg chg="modSp del mod ord modClrScheme chgLayout">
        <pc:chgData name="Vicky Marriott" userId="S::vicky@healthwatch3.org.uk::26e237c4-6ca0-41b9-8dcc-032159a67525" providerId="AD" clId="Web-{8B2C888C-CE01-E635-2B68-7E42D4A4D541}" dt="2019-10-27T22:45:12.110" v="1599"/>
        <pc:sldMkLst>
          <pc:docMk/>
          <pc:sldMk cId="3013029532" sldId="268"/>
        </pc:sldMkLst>
        <pc:spChg chg="mod">
          <ac:chgData name="Vicky Marriott" userId="S::vicky@healthwatch3.org.uk::26e237c4-6ca0-41b9-8dcc-032159a67525" providerId="AD" clId="Web-{8B2C888C-CE01-E635-2B68-7E42D4A4D541}" dt="2019-10-27T22:17:06.960" v="973" actId="1076"/>
          <ac:spMkLst>
            <pc:docMk/>
            <pc:sldMk cId="3013029532" sldId="268"/>
            <ac:spMk id="2" creationId="{2550CCC0-89CD-40DD-9312-FD7487D7D76E}"/>
          </ac:spMkLst>
        </pc:spChg>
      </pc:sldChg>
      <pc:sldChg chg="addSp delSp modSp mod modClrScheme chgLayout">
        <pc:chgData name="Vicky Marriott" userId="S::vicky@healthwatch3.org.uk::26e237c4-6ca0-41b9-8dcc-032159a67525" providerId="AD" clId="Web-{8B2C888C-CE01-E635-2B68-7E42D4A4D541}" dt="2019-10-27T23:01:44.397" v="2100" actId="20577"/>
        <pc:sldMkLst>
          <pc:docMk/>
          <pc:sldMk cId="2027253744" sldId="269"/>
        </pc:sldMkLst>
        <pc:spChg chg="add del mod">
          <ac:chgData name="Vicky Marriott" userId="S::vicky@healthwatch3.org.uk::26e237c4-6ca0-41b9-8dcc-032159a67525" providerId="AD" clId="Web-{8B2C888C-CE01-E635-2B68-7E42D4A4D541}" dt="2019-10-27T22:31:07.043" v="1242"/>
          <ac:spMkLst>
            <pc:docMk/>
            <pc:sldMk cId="2027253744" sldId="269"/>
            <ac:spMk id="3" creationId="{A36E3799-6703-411A-9A2A-FE9E5ED703D0}"/>
          </ac:spMkLst>
        </pc:spChg>
        <pc:spChg chg="add del mod">
          <ac:chgData name="Vicky Marriott" userId="S::vicky@healthwatch3.org.uk::26e237c4-6ca0-41b9-8dcc-032159a67525" providerId="AD" clId="Web-{8B2C888C-CE01-E635-2B68-7E42D4A4D541}" dt="2019-10-27T23:01:05.210" v="2067"/>
          <ac:spMkLst>
            <pc:docMk/>
            <pc:sldMk cId="2027253744" sldId="269"/>
            <ac:spMk id="5" creationId="{253E744B-0C86-427D-ABB9-12BAC681FF66}"/>
          </ac:spMkLst>
        </pc:spChg>
        <pc:spChg chg="mod">
          <ac:chgData name="Vicky Marriott" userId="S::vicky@healthwatch3.org.uk::26e237c4-6ca0-41b9-8dcc-032159a67525" providerId="AD" clId="Web-{8B2C888C-CE01-E635-2B68-7E42D4A4D541}" dt="2019-10-27T23:01:44.397" v="2100" actId="20577"/>
          <ac:spMkLst>
            <pc:docMk/>
            <pc:sldMk cId="2027253744" sldId="269"/>
            <ac:spMk id="8" creationId="{E582F0AF-756E-4411-95F2-8E4059072342}"/>
          </ac:spMkLst>
        </pc:spChg>
        <pc:picChg chg="del mod">
          <ac:chgData name="Vicky Marriott" userId="S::vicky@healthwatch3.org.uk::26e237c4-6ca0-41b9-8dcc-032159a67525" providerId="AD" clId="Web-{8B2C888C-CE01-E635-2B68-7E42D4A4D541}" dt="2019-10-27T22:30:54.668" v="1238"/>
          <ac:picMkLst>
            <pc:docMk/>
            <pc:sldMk cId="2027253744" sldId="269"/>
            <ac:picMk id="4" creationId="{93F3E44A-8F9D-425E-B257-30B14433DB7D}"/>
          </ac:picMkLst>
        </pc:picChg>
        <pc:picChg chg="mod">
          <ac:chgData name="Vicky Marriott" userId="S::vicky@healthwatch3.org.uk::26e237c4-6ca0-41b9-8dcc-032159a67525" providerId="AD" clId="Web-{8B2C888C-CE01-E635-2B68-7E42D4A4D541}" dt="2019-10-27T22:36:45.092" v="1493" actId="14100"/>
          <ac:picMkLst>
            <pc:docMk/>
            <pc:sldMk cId="2027253744" sldId="269"/>
            <ac:picMk id="6" creationId="{B824E627-3539-44CF-8630-AD5E787B1263}"/>
          </ac:picMkLst>
        </pc:picChg>
      </pc:sldChg>
      <pc:sldChg chg="del">
        <pc:chgData name="Vicky Marriott" userId="S::vicky@healthwatch3.org.uk::26e237c4-6ca0-41b9-8dcc-032159a67525" providerId="AD" clId="Web-{8B2C888C-CE01-E635-2B68-7E42D4A4D541}" dt="2019-10-27T22:42:27.062" v="1569"/>
        <pc:sldMkLst>
          <pc:docMk/>
          <pc:sldMk cId="3587849518" sldId="270"/>
        </pc:sldMkLst>
      </pc:sldChg>
      <pc:sldChg chg="addSp delSp modSp mod setBg setClrOvrMap delDesignElem chgLayout">
        <pc:chgData name="Vicky Marriott" userId="S::vicky@healthwatch3.org.uk::26e237c4-6ca0-41b9-8dcc-032159a67525" providerId="AD" clId="Web-{8B2C888C-CE01-E635-2B68-7E42D4A4D541}" dt="2019-10-27T22:43:17.063" v="1573"/>
        <pc:sldMkLst>
          <pc:docMk/>
          <pc:sldMk cId="4053108162" sldId="271"/>
        </pc:sldMkLst>
        <pc:spChg chg="mod">
          <ac:chgData name="Vicky Marriott" userId="S::vicky@healthwatch3.org.uk::26e237c4-6ca0-41b9-8dcc-032159a67525" providerId="AD" clId="Web-{8B2C888C-CE01-E635-2B68-7E42D4A4D541}" dt="2019-10-27T22:43:17.063" v="1573"/>
          <ac:spMkLst>
            <pc:docMk/>
            <pc:sldMk cId="4053108162" sldId="271"/>
            <ac:spMk id="3" creationId="{F51EB6E1-5D1D-4641-B13C-D204BE7FE10B}"/>
          </ac:spMkLst>
        </pc:spChg>
        <pc:spChg chg="add del">
          <ac:chgData name="Vicky Marriott" userId="S::vicky@healthwatch3.org.uk::26e237c4-6ca0-41b9-8dcc-032159a67525" providerId="AD" clId="Web-{8B2C888C-CE01-E635-2B68-7E42D4A4D541}" dt="2019-10-27T22:43:17.032" v="1572"/>
          <ac:spMkLst>
            <pc:docMk/>
            <pc:sldMk cId="4053108162" sldId="271"/>
            <ac:spMk id="6" creationId="{9179DE42-5613-4B35-A1E6-6CCBAA13C743}"/>
          </ac:spMkLst>
        </pc:spChg>
        <pc:spChg chg="del">
          <ac:chgData name="Vicky Marriott" userId="S::vicky@healthwatch3.org.uk::26e237c4-6ca0-41b9-8dcc-032159a67525" providerId="AD" clId="Web-{8B2C888C-CE01-E635-2B68-7E42D4A4D541}" dt="2019-10-27T22:42:58.985" v="1570"/>
          <ac:spMkLst>
            <pc:docMk/>
            <pc:sldMk cId="4053108162" sldId="271"/>
            <ac:spMk id="20" creationId="{27577DEC-D9A5-404D-9789-702F4319BEC8}"/>
          </ac:spMkLst>
        </pc:spChg>
        <pc:spChg chg="add">
          <ac:chgData name="Vicky Marriott" userId="S::vicky@healthwatch3.org.uk::26e237c4-6ca0-41b9-8dcc-032159a67525" providerId="AD" clId="Web-{8B2C888C-CE01-E635-2B68-7E42D4A4D541}" dt="2019-10-27T22:43:17.063" v="1573"/>
          <ac:spMkLst>
            <pc:docMk/>
            <pc:sldMk cId="4053108162" sldId="271"/>
            <ac:spMk id="21" creationId="{9179DE42-5613-4B35-A1E6-6CCBAA13C743}"/>
          </ac:spMkLst>
        </pc:spChg>
        <pc:spChg chg="add del">
          <ac:chgData name="Vicky Marriott" userId="S::vicky@healthwatch3.org.uk::26e237c4-6ca0-41b9-8dcc-032159a67525" providerId="AD" clId="Web-{8B2C888C-CE01-E635-2B68-7E42D4A4D541}" dt="2019-10-27T22:43:17.032" v="1572"/>
          <ac:spMkLst>
            <pc:docMk/>
            <pc:sldMk cId="4053108162" sldId="271"/>
            <ac:spMk id="26" creationId="{52FB45E9-914E-4471-AC87-E475CD51767D}"/>
          </ac:spMkLst>
        </pc:spChg>
        <pc:spChg chg="add">
          <ac:chgData name="Vicky Marriott" userId="S::vicky@healthwatch3.org.uk::26e237c4-6ca0-41b9-8dcc-032159a67525" providerId="AD" clId="Web-{8B2C888C-CE01-E635-2B68-7E42D4A4D541}" dt="2019-10-27T22:43:17.063" v="1573"/>
          <ac:spMkLst>
            <pc:docMk/>
            <pc:sldMk cId="4053108162" sldId="271"/>
            <ac:spMk id="27" creationId="{52FB45E9-914E-4471-AC87-E475CD51767D}"/>
          </ac:spMkLst>
        </pc:spChg>
        <pc:spChg chg="add del">
          <ac:chgData name="Vicky Marriott" userId="S::vicky@healthwatch3.org.uk::26e237c4-6ca0-41b9-8dcc-032159a67525" providerId="AD" clId="Web-{8B2C888C-CE01-E635-2B68-7E42D4A4D541}" dt="2019-10-27T22:43:17.032" v="1572"/>
          <ac:spMkLst>
            <pc:docMk/>
            <pc:sldMk cId="4053108162" sldId="271"/>
            <ac:spMk id="28" creationId="{C310626D-5743-49D4-8F7D-88C4F8F05774}"/>
          </ac:spMkLst>
        </pc:spChg>
        <pc:spChg chg="add">
          <ac:chgData name="Vicky Marriott" userId="S::vicky@healthwatch3.org.uk::26e237c4-6ca0-41b9-8dcc-032159a67525" providerId="AD" clId="Web-{8B2C888C-CE01-E635-2B68-7E42D4A4D541}" dt="2019-10-27T22:43:17.063" v="1573"/>
          <ac:spMkLst>
            <pc:docMk/>
            <pc:sldMk cId="4053108162" sldId="271"/>
            <ac:spMk id="29" creationId="{C310626D-5743-49D4-8F7D-88C4F8F05774}"/>
          </ac:spMkLst>
        </pc:spChg>
        <pc:spChg chg="add del">
          <ac:chgData name="Vicky Marriott" userId="S::vicky@healthwatch3.org.uk::26e237c4-6ca0-41b9-8dcc-032159a67525" providerId="AD" clId="Web-{8B2C888C-CE01-E635-2B68-7E42D4A4D541}" dt="2019-10-27T22:43:17.032" v="1572"/>
          <ac:spMkLst>
            <pc:docMk/>
            <pc:sldMk cId="4053108162" sldId="271"/>
            <ac:spMk id="30" creationId="{3C195FC1-B568-4C72-9902-34CB35DDD7A1}"/>
          </ac:spMkLst>
        </pc:spChg>
        <pc:spChg chg="add">
          <ac:chgData name="Vicky Marriott" userId="S::vicky@healthwatch3.org.uk::26e237c4-6ca0-41b9-8dcc-032159a67525" providerId="AD" clId="Web-{8B2C888C-CE01-E635-2B68-7E42D4A4D541}" dt="2019-10-27T22:43:17.063" v="1573"/>
          <ac:spMkLst>
            <pc:docMk/>
            <pc:sldMk cId="4053108162" sldId="271"/>
            <ac:spMk id="31" creationId="{3C195FC1-B568-4C72-9902-34CB35DDD7A1}"/>
          </ac:spMkLst>
        </pc:spChg>
        <pc:spChg chg="add del">
          <ac:chgData name="Vicky Marriott" userId="S::vicky@healthwatch3.org.uk::26e237c4-6ca0-41b9-8dcc-032159a67525" providerId="AD" clId="Web-{8B2C888C-CE01-E635-2B68-7E42D4A4D541}" dt="2019-10-27T22:43:17.032" v="1572"/>
          <ac:spMkLst>
            <pc:docMk/>
            <pc:sldMk cId="4053108162" sldId="271"/>
            <ac:spMk id="32" creationId="{EF2BDF77-362C-43F0-8CBB-A969EC2AE0C4}"/>
          </ac:spMkLst>
        </pc:spChg>
        <pc:spChg chg="add">
          <ac:chgData name="Vicky Marriott" userId="S::vicky@healthwatch3.org.uk::26e237c4-6ca0-41b9-8dcc-032159a67525" providerId="AD" clId="Web-{8B2C888C-CE01-E635-2B68-7E42D4A4D541}" dt="2019-10-27T22:43:17.063" v="1573"/>
          <ac:spMkLst>
            <pc:docMk/>
            <pc:sldMk cId="4053108162" sldId="271"/>
            <ac:spMk id="33" creationId="{EF2BDF77-362C-43F0-8CBB-A969EC2AE0C4}"/>
          </ac:spMkLst>
        </pc:spChg>
        <pc:spChg chg="add del">
          <ac:chgData name="Vicky Marriott" userId="S::vicky@healthwatch3.org.uk::26e237c4-6ca0-41b9-8dcc-032159a67525" providerId="AD" clId="Web-{8B2C888C-CE01-E635-2B68-7E42D4A4D541}" dt="2019-10-27T22:43:17.032" v="1572"/>
          <ac:spMkLst>
            <pc:docMk/>
            <pc:sldMk cId="4053108162" sldId="271"/>
            <ac:spMk id="34" creationId="{4BE96B01-3929-432D-B8C2-ADBCB74C2EF4}"/>
          </ac:spMkLst>
        </pc:spChg>
        <pc:spChg chg="add">
          <ac:chgData name="Vicky Marriott" userId="S::vicky@healthwatch3.org.uk::26e237c4-6ca0-41b9-8dcc-032159a67525" providerId="AD" clId="Web-{8B2C888C-CE01-E635-2B68-7E42D4A4D541}" dt="2019-10-27T22:43:17.063" v="1573"/>
          <ac:spMkLst>
            <pc:docMk/>
            <pc:sldMk cId="4053108162" sldId="271"/>
            <ac:spMk id="35" creationId="{4BE96B01-3929-432D-B8C2-ADBCB74C2EF4}"/>
          </ac:spMkLst>
        </pc:spChg>
        <pc:spChg chg="add del">
          <ac:chgData name="Vicky Marriott" userId="S::vicky@healthwatch3.org.uk::26e237c4-6ca0-41b9-8dcc-032159a67525" providerId="AD" clId="Web-{8B2C888C-CE01-E635-2B68-7E42D4A4D541}" dt="2019-10-27T22:43:17.032" v="1572"/>
          <ac:spMkLst>
            <pc:docMk/>
            <pc:sldMk cId="4053108162" sldId="271"/>
            <ac:spMk id="36" creationId="{2A6FCDE6-CDE2-4C51-B18E-A95CFB679714}"/>
          </ac:spMkLst>
        </pc:spChg>
        <pc:spChg chg="add">
          <ac:chgData name="Vicky Marriott" userId="S::vicky@healthwatch3.org.uk::26e237c4-6ca0-41b9-8dcc-032159a67525" providerId="AD" clId="Web-{8B2C888C-CE01-E635-2B68-7E42D4A4D541}" dt="2019-10-27T22:43:17.063" v="1573"/>
          <ac:spMkLst>
            <pc:docMk/>
            <pc:sldMk cId="4053108162" sldId="271"/>
            <ac:spMk id="37" creationId="{2A6FCDE6-CDE2-4C51-B18E-A95CFB679714}"/>
          </ac:spMkLst>
        </pc:spChg>
        <pc:spChg chg="add del">
          <ac:chgData name="Vicky Marriott" userId="S::vicky@healthwatch3.org.uk::26e237c4-6ca0-41b9-8dcc-032159a67525" providerId="AD" clId="Web-{8B2C888C-CE01-E635-2B68-7E42D4A4D541}" dt="2019-10-27T22:43:17.032" v="1572"/>
          <ac:spMkLst>
            <pc:docMk/>
            <pc:sldMk cId="4053108162" sldId="271"/>
            <ac:spMk id="38" creationId="{9D2E8756-2465-473A-BA2A-2DB1D6224745}"/>
          </ac:spMkLst>
        </pc:spChg>
        <pc:spChg chg="add">
          <ac:chgData name="Vicky Marriott" userId="S::vicky@healthwatch3.org.uk::26e237c4-6ca0-41b9-8dcc-032159a67525" providerId="AD" clId="Web-{8B2C888C-CE01-E635-2B68-7E42D4A4D541}" dt="2019-10-27T22:43:17.063" v="1573"/>
          <ac:spMkLst>
            <pc:docMk/>
            <pc:sldMk cId="4053108162" sldId="271"/>
            <ac:spMk id="39" creationId="{9D2E8756-2465-473A-BA2A-2DB1D6224745}"/>
          </ac:spMkLst>
        </pc:spChg>
        <pc:grpChg chg="add del">
          <ac:chgData name="Vicky Marriott" userId="S::vicky@healthwatch3.org.uk::26e237c4-6ca0-41b9-8dcc-032159a67525" providerId="AD" clId="Web-{8B2C888C-CE01-E635-2B68-7E42D4A4D541}" dt="2019-10-27T22:43:17.032" v="1572"/>
          <ac:grpSpMkLst>
            <pc:docMk/>
            <pc:sldMk cId="4053108162" sldId="271"/>
            <ac:grpSpMk id="5" creationId="{28460BD8-AE3F-4AC9-9D0B-717052AA5D3A}"/>
          </ac:grpSpMkLst>
        </pc:grpChg>
        <pc:grpChg chg="del">
          <ac:chgData name="Vicky Marriott" userId="S::vicky@healthwatch3.org.uk::26e237c4-6ca0-41b9-8dcc-032159a67525" providerId="AD" clId="Web-{8B2C888C-CE01-E635-2B68-7E42D4A4D541}" dt="2019-10-27T22:42:58.985" v="1570"/>
          <ac:grpSpMkLst>
            <pc:docMk/>
            <pc:sldMk cId="4053108162" sldId="271"/>
            <ac:grpSpMk id="8" creationId="{28460BD8-AE3F-4AC9-9D0B-717052AA5D3A}"/>
          </ac:grpSpMkLst>
        </pc:grpChg>
        <pc:grpChg chg="add">
          <ac:chgData name="Vicky Marriott" userId="S::vicky@healthwatch3.org.uk::26e237c4-6ca0-41b9-8dcc-032159a67525" providerId="AD" clId="Web-{8B2C888C-CE01-E635-2B68-7E42D4A4D541}" dt="2019-10-27T22:43:17.063" v="1573"/>
          <ac:grpSpMkLst>
            <pc:docMk/>
            <pc:sldMk cId="4053108162" sldId="271"/>
            <ac:grpSpMk id="19" creationId="{28460BD8-AE3F-4AC9-9D0B-717052AA5D3A}"/>
          </ac:grpSpMkLst>
        </pc:grpChg>
        <pc:grpChg chg="del">
          <ac:chgData name="Vicky Marriott" userId="S::vicky@healthwatch3.org.uk::26e237c4-6ca0-41b9-8dcc-032159a67525" providerId="AD" clId="Web-{8B2C888C-CE01-E635-2B68-7E42D4A4D541}" dt="2019-10-27T22:42:58.985" v="1570"/>
          <ac:grpSpMkLst>
            <pc:docMk/>
            <pc:sldMk cId="4053108162" sldId="271"/>
            <ac:grpSpMk id="22" creationId="{CEEA9366-CEA8-4F23-B065-4337F0D836FE}"/>
          </ac:grpSpMkLst>
        </pc:grpChg>
        <pc:cxnChg chg="add del">
          <ac:chgData name="Vicky Marriott" userId="S::vicky@healthwatch3.org.uk::26e237c4-6ca0-41b9-8dcc-032159a67525" providerId="AD" clId="Web-{8B2C888C-CE01-E635-2B68-7E42D4A4D541}" dt="2019-10-27T22:43:17.032" v="1572"/>
          <ac:cxnSpMkLst>
            <pc:docMk/>
            <pc:sldMk cId="4053108162" sldId="271"/>
            <ac:cxnSpMk id="7" creationId="{EB898B32-3891-4C3A-8F58-C5969D2E9033}"/>
          </ac:cxnSpMkLst>
        </pc:cxnChg>
        <pc:cxnChg chg="add">
          <ac:chgData name="Vicky Marriott" userId="S::vicky@healthwatch3.org.uk::26e237c4-6ca0-41b9-8dcc-032159a67525" providerId="AD" clId="Web-{8B2C888C-CE01-E635-2B68-7E42D4A4D541}" dt="2019-10-27T22:43:17.063" v="1573"/>
          <ac:cxnSpMkLst>
            <pc:docMk/>
            <pc:sldMk cId="4053108162" sldId="271"/>
            <ac:cxnSpMk id="23" creationId="{EB898B32-3891-4C3A-8F58-C5969D2E9033}"/>
          </ac:cxnSpMkLst>
        </pc:cxnChg>
        <pc:cxnChg chg="add del">
          <ac:chgData name="Vicky Marriott" userId="S::vicky@healthwatch3.org.uk::26e237c4-6ca0-41b9-8dcc-032159a67525" providerId="AD" clId="Web-{8B2C888C-CE01-E635-2B68-7E42D4A4D541}" dt="2019-10-27T22:43:17.032" v="1572"/>
          <ac:cxnSpMkLst>
            <pc:docMk/>
            <pc:sldMk cId="4053108162" sldId="271"/>
            <ac:cxnSpMk id="24" creationId="{4AE4806D-B8F9-4679-A68A-9BD21C01A301}"/>
          </ac:cxnSpMkLst>
        </pc:cxnChg>
        <pc:cxnChg chg="add">
          <ac:chgData name="Vicky Marriott" userId="S::vicky@healthwatch3.org.uk::26e237c4-6ca0-41b9-8dcc-032159a67525" providerId="AD" clId="Web-{8B2C888C-CE01-E635-2B68-7E42D4A4D541}" dt="2019-10-27T22:43:17.063" v="1573"/>
          <ac:cxnSpMkLst>
            <pc:docMk/>
            <pc:sldMk cId="4053108162" sldId="271"/>
            <ac:cxnSpMk id="25" creationId="{4AE4806D-B8F9-4679-A68A-9BD21C01A301}"/>
          </ac:cxnSpMkLst>
        </pc:cxnChg>
      </pc:sldChg>
      <pc:sldChg chg="del">
        <pc:chgData name="Vicky Marriott" userId="S::vicky@healthwatch3.org.uk::26e237c4-6ca0-41b9-8dcc-032159a67525" providerId="AD" clId="Web-{8B2C888C-CE01-E635-2B68-7E42D4A4D541}" dt="2019-10-27T21:38:43.197" v="2"/>
        <pc:sldMkLst>
          <pc:docMk/>
          <pc:sldMk cId="1041768594" sldId="384"/>
        </pc:sldMkLst>
      </pc:sldChg>
      <pc:sldChg chg="addSp modSp mod modClrScheme chgLayout">
        <pc:chgData name="Vicky Marriott" userId="S::vicky@healthwatch3.org.uk::26e237c4-6ca0-41b9-8dcc-032159a67525" providerId="AD" clId="Web-{8B2C888C-CE01-E635-2B68-7E42D4A4D541}" dt="2019-10-27T22:42:58.985" v="1570"/>
        <pc:sldMkLst>
          <pc:docMk/>
          <pc:sldMk cId="2998673243" sldId="385"/>
        </pc:sldMkLst>
        <pc:picChg chg="add mod">
          <ac:chgData name="Vicky Marriott" userId="S::vicky@healthwatch3.org.uk::26e237c4-6ca0-41b9-8dcc-032159a67525" providerId="AD" clId="Web-{8B2C888C-CE01-E635-2B68-7E42D4A4D541}" dt="2019-10-27T22:12:01.989" v="952" actId="14100"/>
          <ac:picMkLst>
            <pc:docMk/>
            <pc:sldMk cId="2998673243" sldId="385"/>
            <ac:picMk id="2" creationId="{EEC86C1D-2A1E-4816-BE7C-383C2888291A}"/>
          </ac:picMkLst>
        </pc:picChg>
      </pc:sldChg>
      <pc:sldChg chg="mod modClrScheme chgLayout">
        <pc:chgData name="Vicky Marriott" userId="S::vicky@healthwatch3.org.uk::26e237c4-6ca0-41b9-8dcc-032159a67525" providerId="AD" clId="Web-{8B2C888C-CE01-E635-2B68-7E42D4A4D541}" dt="2019-10-27T22:42:58.985" v="1570"/>
        <pc:sldMkLst>
          <pc:docMk/>
          <pc:sldMk cId="1838788193" sldId="386"/>
        </pc:sldMkLst>
      </pc:sldChg>
      <pc:sldChg chg="del">
        <pc:chgData name="Vicky Marriott" userId="S::vicky@healthwatch3.org.uk::26e237c4-6ca0-41b9-8dcc-032159a67525" providerId="AD" clId="Web-{8B2C888C-CE01-E635-2B68-7E42D4A4D541}" dt="2019-10-27T21:38:46.915" v="3"/>
        <pc:sldMkLst>
          <pc:docMk/>
          <pc:sldMk cId="734915191" sldId="387"/>
        </pc:sldMkLst>
      </pc:sldChg>
      <pc:sldChg chg="addSp modSp mod modClrScheme chgLayout">
        <pc:chgData name="Vicky Marriott" userId="S::vicky@healthwatch3.org.uk::26e237c4-6ca0-41b9-8dcc-032159a67525" providerId="AD" clId="Web-{8B2C888C-CE01-E635-2B68-7E42D4A4D541}" dt="2019-10-27T22:42:58.985" v="1570"/>
        <pc:sldMkLst>
          <pc:docMk/>
          <pc:sldMk cId="3261104546" sldId="388"/>
        </pc:sldMkLst>
        <pc:spChg chg="add mod">
          <ac:chgData name="Vicky Marriott" userId="S::vicky@healthwatch3.org.uk::26e237c4-6ca0-41b9-8dcc-032159a67525" providerId="AD" clId="Web-{8B2C888C-CE01-E635-2B68-7E42D4A4D541}" dt="2019-10-27T21:44:54.965" v="210" actId="1076"/>
          <ac:spMkLst>
            <pc:docMk/>
            <pc:sldMk cId="3261104546" sldId="388"/>
            <ac:spMk id="2" creationId="{5DF9EBE3-DB16-487E-BAFB-574556B0BC8C}"/>
          </ac:spMkLst>
        </pc:spChg>
        <pc:spChg chg="mod">
          <ac:chgData name="Vicky Marriott" userId="S::vicky@healthwatch3.org.uk::26e237c4-6ca0-41b9-8dcc-032159a67525" providerId="AD" clId="Web-{8B2C888C-CE01-E635-2B68-7E42D4A4D541}" dt="2019-10-27T22:12:25.537" v="957" actId="14100"/>
          <ac:spMkLst>
            <pc:docMk/>
            <pc:sldMk cId="3261104546" sldId="388"/>
            <ac:spMk id="6" creationId="{840CCE67-AA5A-4D8E-BF27-39D71C8C4CBC}"/>
          </ac:spMkLst>
        </pc:spChg>
        <pc:picChg chg="mod">
          <ac:chgData name="Vicky Marriott" userId="S::vicky@healthwatch3.org.uk::26e237c4-6ca0-41b9-8dcc-032159a67525" providerId="AD" clId="Web-{8B2C888C-CE01-E635-2B68-7E42D4A4D541}" dt="2019-10-27T22:12:29.818" v="958" actId="14100"/>
          <ac:picMkLst>
            <pc:docMk/>
            <pc:sldMk cId="3261104546" sldId="388"/>
            <ac:picMk id="4" creationId="{5EBA9872-4167-4D63-830E-0370B178778C}"/>
          </ac:picMkLst>
        </pc:picChg>
      </pc:sldChg>
      <pc:sldChg chg="addSp modSp new mod modClrScheme chgLayout">
        <pc:chgData name="Vicky Marriott" userId="S::vicky@healthwatch3.org.uk::26e237c4-6ca0-41b9-8dcc-032159a67525" providerId="AD" clId="Web-{8B2C888C-CE01-E635-2B68-7E42D4A4D541}" dt="2019-10-27T22:42:58.985" v="1570"/>
        <pc:sldMkLst>
          <pc:docMk/>
          <pc:sldMk cId="1973168107" sldId="389"/>
        </pc:sldMkLst>
        <pc:spChg chg="add mod">
          <ac:chgData name="Vicky Marriott" userId="S::vicky@healthwatch3.org.uk::26e237c4-6ca0-41b9-8dcc-032159a67525" providerId="AD" clId="Web-{8B2C888C-CE01-E635-2B68-7E42D4A4D541}" dt="2019-10-27T22:11:46.974" v="949" actId="20577"/>
          <ac:spMkLst>
            <pc:docMk/>
            <pc:sldMk cId="1973168107" sldId="389"/>
            <ac:spMk id="4" creationId="{4E4EE05E-AEFC-4E13-960C-F71CD5B670EE}"/>
          </ac:spMkLst>
        </pc:spChg>
        <pc:picChg chg="add mod">
          <ac:chgData name="Vicky Marriott" userId="S::vicky@healthwatch3.org.uk::26e237c4-6ca0-41b9-8dcc-032159a67525" providerId="AD" clId="Web-{8B2C888C-CE01-E635-2B68-7E42D4A4D541}" dt="2019-10-27T22:07:08.519" v="880" actId="14100"/>
          <ac:picMkLst>
            <pc:docMk/>
            <pc:sldMk cId="1973168107" sldId="389"/>
            <ac:picMk id="2" creationId="{C348DED5-3132-42F3-8DD3-66803DA77D62}"/>
          </ac:picMkLst>
        </pc:picChg>
      </pc:sldChg>
      <pc:sldChg chg="addSp modSp add mod ord replId modClrScheme chgLayout">
        <pc:chgData name="Vicky Marriott" userId="S::vicky@healthwatch3.org.uk::26e237c4-6ca0-41b9-8dcc-032159a67525" providerId="AD" clId="Web-{8B2C888C-CE01-E635-2B68-7E42D4A4D541}" dt="2019-10-27T23:01:58.429" v="2106" actId="20577"/>
        <pc:sldMkLst>
          <pc:docMk/>
          <pc:sldMk cId="2541393128" sldId="390"/>
        </pc:sldMkLst>
        <pc:spChg chg="add mod">
          <ac:chgData name="Vicky Marriott" userId="S::vicky@healthwatch3.org.uk::26e237c4-6ca0-41b9-8dcc-032159a67525" providerId="AD" clId="Web-{8B2C888C-CE01-E635-2B68-7E42D4A4D541}" dt="2019-10-27T23:01:58.429" v="2106" actId="20577"/>
          <ac:spMkLst>
            <pc:docMk/>
            <pc:sldMk cId="2541393128" sldId="390"/>
            <ac:spMk id="2" creationId="{6D13253C-BDA8-454C-BC9D-39851F83E80B}"/>
          </ac:spMkLst>
        </pc:spChg>
        <pc:picChg chg="add mod">
          <ac:chgData name="Vicky Marriott" userId="S::vicky@healthwatch3.org.uk::26e237c4-6ca0-41b9-8dcc-032159a67525" providerId="AD" clId="Web-{8B2C888C-CE01-E635-2B68-7E42D4A4D541}" dt="2019-10-27T22:57:25.865" v="1992" actId="14100"/>
          <ac:picMkLst>
            <pc:docMk/>
            <pc:sldMk cId="2541393128" sldId="390"/>
            <ac:picMk id="3" creationId="{56145779-0DB3-4790-B035-6D0C76BB5987}"/>
          </ac:picMkLst>
        </pc:picChg>
      </pc:sldChg>
      <pc:sldChg chg="addSp delSp modSp add mod replId modClrScheme chgLayout">
        <pc:chgData name="Vicky Marriott" userId="S::vicky@healthwatch3.org.uk::26e237c4-6ca0-41b9-8dcc-032159a67525" providerId="AD" clId="Web-{8B2C888C-CE01-E635-2B68-7E42D4A4D541}" dt="2019-10-27T22:42:58.985" v="1570"/>
        <pc:sldMkLst>
          <pc:docMk/>
          <pc:sldMk cId="2614644741" sldId="391"/>
        </pc:sldMkLst>
        <pc:picChg chg="add del mod">
          <ac:chgData name="Vicky Marriott" userId="S::vicky@healthwatch3.org.uk::26e237c4-6ca0-41b9-8dcc-032159a67525" providerId="AD" clId="Web-{8B2C888C-CE01-E635-2B68-7E42D4A4D541}" dt="2019-10-27T22:15:04.459" v="963"/>
          <ac:picMkLst>
            <pc:docMk/>
            <pc:sldMk cId="2614644741" sldId="391"/>
            <ac:picMk id="2" creationId="{006D8798-6505-43D6-BE8E-265222E7F9C8}"/>
          </ac:picMkLst>
        </pc:picChg>
        <pc:picChg chg="add mod">
          <ac:chgData name="Vicky Marriott" userId="S::vicky@healthwatch3.org.uk::26e237c4-6ca0-41b9-8dcc-032159a67525" providerId="AD" clId="Web-{8B2C888C-CE01-E635-2B68-7E42D4A4D541}" dt="2019-10-27T22:15:47.397" v="971" actId="14100"/>
          <ac:picMkLst>
            <pc:docMk/>
            <pc:sldMk cId="2614644741" sldId="391"/>
            <ac:picMk id="4" creationId="{736AA2E1-396A-45C0-86B0-25AFDB220129}"/>
          </ac:picMkLst>
        </pc:picChg>
      </pc:sldChg>
      <pc:sldMasterChg chg="del delSldLayout">
        <pc:chgData name="Vicky Marriott" userId="S::vicky@healthwatch3.org.uk::26e237c4-6ca0-41b9-8dcc-032159a67525" providerId="AD" clId="Web-{8B2C888C-CE01-E635-2B68-7E42D4A4D541}" dt="2019-10-27T22:42:58.985" v="1570"/>
        <pc:sldMasterMkLst>
          <pc:docMk/>
          <pc:sldMasterMk cId="852108962" sldId="2147483674"/>
        </pc:sldMasterMkLst>
        <pc:sldLayoutChg chg="del">
          <pc:chgData name="Vicky Marriott" userId="S::vicky@healthwatch3.org.uk::26e237c4-6ca0-41b9-8dcc-032159a67525" providerId="AD" clId="Web-{8B2C888C-CE01-E635-2B68-7E42D4A4D541}" dt="2019-10-27T22:42:58.985" v="1570"/>
          <pc:sldLayoutMkLst>
            <pc:docMk/>
            <pc:sldMasterMk cId="852108962" sldId="2147483674"/>
            <pc:sldLayoutMk cId="74951687" sldId="2147483675"/>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3573746107" sldId="2147483676"/>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198180918" sldId="2147483677"/>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4003713052" sldId="2147483678"/>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2740912142" sldId="2147483679"/>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1332804388" sldId="2147483680"/>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550009554" sldId="2147483681"/>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2314985969" sldId="2147483682"/>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511946246" sldId="2147483683"/>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2567856844" sldId="2147483684"/>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3991554358" sldId="2147483685"/>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1678279194" sldId="2147483686"/>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1877909047" sldId="2147483687"/>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3786814925" sldId="2147483688"/>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1724128774" sldId="2147483689"/>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1431350161" sldId="2147483690"/>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1724746688" sldId="2147483691"/>
          </pc:sldLayoutMkLst>
        </pc:sldLayoutChg>
        <pc:sldLayoutChg chg="del">
          <pc:chgData name="Vicky Marriott" userId="S::vicky@healthwatch3.org.uk::26e237c4-6ca0-41b9-8dcc-032159a67525" providerId="AD" clId="Web-{8B2C888C-CE01-E635-2B68-7E42D4A4D541}" dt="2019-10-27T22:42:58.985" v="1570"/>
          <pc:sldLayoutMkLst>
            <pc:docMk/>
            <pc:sldMasterMk cId="852108962" sldId="2147483674"/>
            <pc:sldLayoutMk cId="3599114792" sldId="2147483692"/>
          </pc:sldLayoutMkLst>
        </pc:sldLayoutChg>
      </pc:sldMasterChg>
      <pc:sldMasterChg chg="add addSldLayout modSldLayout">
        <pc:chgData name="Vicky Marriott" userId="S::vicky@healthwatch3.org.uk::26e237c4-6ca0-41b9-8dcc-032159a67525" providerId="AD" clId="Web-{8B2C888C-CE01-E635-2B68-7E42D4A4D541}" dt="2019-10-27T22:42:58.985" v="1570"/>
        <pc:sldMasterMkLst>
          <pc:docMk/>
          <pc:sldMasterMk cId="3123851544" sldId="2147483693"/>
        </pc:sldMasterMkLst>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2751206142" sldId="2147483694"/>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187392496" sldId="2147483695"/>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3289827925" sldId="2147483696"/>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4111490260" sldId="2147483697"/>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2378250849" sldId="2147483698"/>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4170021006" sldId="2147483699"/>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3582805506" sldId="2147483700"/>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2225502412" sldId="2147483701"/>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1587063978" sldId="2147483702"/>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2765253669" sldId="2147483703"/>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745826202" sldId="2147483704"/>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2855780876" sldId="2147483705"/>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3803521408" sldId="2147483706"/>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2739683061" sldId="2147483707"/>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321198228" sldId="2147483708"/>
          </pc:sldLayoutMkLst>
        </pc:sldLayoutChg>
        <pc:sldLayoutChg chg="add mod replId">
          <pc:chgData name="Vicky Marriott" userId="S::vicky@healthwatch3.org.uk::26e237c4-6ca0-41b9-8dcc-032159a67525" providerId="AD" clId="Web-{8B2C888C-CE01-E635-2B68-7E42D4A4D541}" dt="2019-10-27T22:42:58.985" v="1570"/>
          <pc:sldLayoutMkLst>
            <pc:docMk/>
            <pc:sldMasterMk cId="3123851544" sldId="2147483693"/>
            <pc:sldLayoutMk cId="1913854060" sldId="2147483709"/>
          </pc:sldLayoutMkLst>
        </pc:sldLayoutChg>
      </pc:sldMasterChg>
    </pc:docChg>
  </pc:docChgLst>
  <pc:docChgLst>
    <pc:chgData name="Vicky Marriott" userId="S::vicky@healthwatch3.org.uk::26e237c4-6ca0-41b9-8dcc-032159a67525" providerId="AD" clId="Web-{F4F632AA-600A-789C-6A17-A1E1292EC30C}"/>
    <pc:docChg chg="sldOrd">
      <pc:chgData name="Vicky Marriott" userId="S::vicky@healthwatch3.org.uk::26e237c4-6ca0-41b9-8dcc-032159a67525" providerId="AD" clId="Web-{F4F632AA-600A-789C-6A17-A1E1292EC30C}" dt="2019-10-28T20:24:44.595" v="5"/>
      <pc:docMkLst>
        <pc:docMk/>
      </pc:docMkLst>
      <pc:sldChg chg="ord">
        <pc:chgData name="Vicky Marriott" userId="S::vicky@healthwatch3.org.uk::26e237c4-6ca0-41b9-8dcc-032159a67525" providerId="AD" clId="Web-{F4F632AA-600A-789C-6A17-A1E1292EC30C}" dt="2019-10-28T20:24:32.002" v="3"/>
        <pc:sldMkLst>
          <pc:docMk/>
          <pc:sldMk cId="1838788193" sldId="386"/>
        </pc:sldMkLst>
      </pc:sldChg>
      <pc:sldChg chg="ord">
        <pc:chgData name="Vicky Marriott" userId="S::vicky@healthwatch3.org.uk::26e237c4-6ca0-41b9-8dcc-032159a67525" providerId="AD" clId="Web-{F4F632AA-600A-789C-6A17-A1E1292EC30C}" dt="2019-10-28T20:24:24.345" v="0"/>
        <pc:sldMkLst>
          <pc:docMk/>
          <pc:sldMk cId="3261104546" sldId="388"/>
        </pc:sldMkLst>
      </pc:sldChg>
      <pc:sldChg chg="ord">
        <pc:chgData name="Vicky Marriott" userId="S::vicky@healthwatch3.org.uk::26e237c4-6ca0-41b9-8dcc-032159a67525" providerId="AD" clId="Web-{F4F632AA-600A-789C-6A17-A1E1292EC30C}" dt="2019-10-28T20:24:30.361" v="2"/>
        <pc:sldMkLst>
          <pc:docMk/>
          <pc:sldMk cId="1973168107" sldId="389"/>
        </pc:sldMkLst>
      </pc:sldChg>
      <pc:sldChg chg="ord">
        <pc:chgData name="Vicky Marriott" userId="S::vicky@healthwatch3.org.uk::26e237c4-6ca0-41b9-8dcc-032159a67525" providerId="AD" clId="Web-{F4F632AA-600A-789C-6A17-A1E1292EC30C}" dt="2019-10-28T20:24:44.595" v="5"/>
        <pc:sldMkLst>
          <pc:docMk/>
          <pc:sldMk cId="2614644741" sldId="39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FBF5CA-81B1-4016-9202-CFC76B147F6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50EF28CA-1FEA-4D39-BC78-47359236CDCF}">
      <dgm:prSet/>
      <dgm:spPr/>
      <dgm:t>
        <a:bodyPr/>
        <a:lstStyle/>
        <a:p>
          <a:r>
            <a:rPr lang="en-GB"/>
            <a:t>Our performance will be judged on our;</a:t>
          </a:r>
          <a:endParaRPr lang="en-US"/>
        </a:p>
      </dgm:t>
    </dgm:pt>
    <dgm:pt modelId="{1A4DFC00-9666-44B3-8544-29FB600084DF}" type="parTrans" cxnId="{279212E1-EC2C-4AE3-8F4B-D5D02B1A8FDA}">
      <dgm:prSet/>
      <dgm:spPr/>
      <dgm:t>
        <a:bodyPr/>
        <a:lstStyle/>
        <a:p>
          <a:endParaRPr lang="en-US"/>
        </a:p>
      </dgm:t>
    </dgm:pt>
    <dgm:pt modelId="{9B4771AD-E1C3-4622-A3AC-E949517035CC}" type="sibTrans" cxnId="{279212E1-EC2C-4AE3-8F4B-D5D02B1A8FDA}">
      <dgm:prSet/>
      <dgm:spPr/>
      <dgm:t>
        <a:bodyPr/>
        <a:lstStyle/>
        <a:p>
          <a:endParaRPr lang="en-US"/>
        </a:p>
      </dgm:t>
    </dgm:pt>
    <dgm:pt modelId="{016F350D-5D81-4BC7-B0DD-844803E400BB}">
      <dgm:prSet/>
      <dgm:spPr/>
      <dgm:t>
        <a:bodyPr/>
        <a:lstStyle/>
        <a:p>
          <a:r>
            <a:rPr lang="en-GB"/>
            <a:t>Recruitment – which will be values based</a:t>
          </a:r>
          <a:endParaRPr lang="en-US"/>
        </a:p>
      </dgm:t>
    </dgm:pt>
    <dgm:pt modelId="{A08B4472-EDAE-44C5-9DB3-6C8D5A00FC3D}" type="parTrans" cxnId="{41DAC406-EA13-4E79-9E07-E08205A225A7}">
      <dgm:prSet/>
      <dgm:spPr/>
      <dgm:t>
        <a:bodyPr/>
        <a:lstStyle/>
        <a:p>
          <a:endParaRPr lang="en-US"/>
        </a:p>
      </dgm:t>
    </dgm:pt>
    <dgm:pt modelId="{3367EF85-02F5-43A0-9609-D60600B479A3}" type="sibTrans" cxnId="{41DAC406-EA13-4E79-9E07-E08205A225A7}">
      <dgm:prSet/>
      <dgm:spPr/>
      <dgm:t>
        <a:bodyPr/>
        <a:lstStyle/>
        <a:p>
          <a:endParaRPr lang="en-US"/>
        </a:p>
      </dgm:t>
    </dgm:pt>
    <dgm:pt modelId="{452F0CB1-0E71-444F-B3CD-5FF2C454EB29}">
      <dgm:prSet/>
      <dgm:spPr/>
      <dgm:t>
        <a:bodyPr/>
        <a:lstStyle/>
        <a:p>
          <a:r>
            <a:rPr lang="en-GB"/>
            <a:t>Equitable and proportional outputs according to the levels of funding in each authority</a:t>
          </a:r>
          <a:endParaRPr lang="en-US"/>
        </a:p>
      </dgm:t>
    </dgm:pt>
    <dgm:pt modelId="{72BD7070-8150-49B4-A55F-2E33DB884818}" type="parTrans" cxnId="{36B7B8F6-E626-4A1B-9822-5CEB5F179C0D}">
      <dgm:prSet/>
      <dgm:spPr/>
      <dgm:t>
        <a:bodyPr/>
        <a:lstStyle/>
        <a:p>
          <a:endParaRPr lang="en-US"/>
        </a:p>
      </dgm:t>
    </dgm:pt>
    <dgm:pt modelId="{382B91A7-775E-4930-8BEC-07E8F9CBE64E}" type="sibTrans" cxnId="{36B7B8F6-E626-4A1B-9822-5CEB5F179C0D}">
      <dgm:prSet/>
      <dgm:spPr/>
      <dgm:t>
        <a:bodyPr/>
        <a:lstStyle/>
        <a:p>
          <a:endParaRPr lang="en-US"/>
        </a:p>
      </dgm:t>
    </dgm:pt>
    <dgm:pt modelId="{8A8D1D25-899C-4EBC-8AAD-1FE64DFB0A18}">
      <dgm:prSet/>
      <dgm:spPr/>
      <dgm:t>
        <a:bodyPr/>
        <a:lstStyle/>
        <a:p>
          <a:r>
            <a:rPr lang="en-GB"/>
            <a:t>Our strategy i.e. relevance of each workplan and opportunity for impact</a:t>
          </a:r>
          <a:endParaRPr lang="en-US"/>
        </a:p>
      </dgm:t>
    </dgm:pt>
    <dgm:pt modelId="{BFE01B43-F209-4874-802C-CA1A199B85EF}" type="parTrans" cxnId="{A0555FBD-FC5D-4A55-877A-97D4EF2A5337}">
      <dgm:prSet/>
      <dgm:spPr/>
      <dgm:t>
        <a:bodyPr/>
        <a:lstStyle/>
        <a:p>
          <a:endParaRPr lang="en-US"/>
        </a:p>
      </dgm:t>
    </dgm:pt>
    <dgm:pt modelId="{26C9F905-8A80-4D6A-8DA5-886C49F8A70F}" type="sibTrans" cxnId="{A0555FBD-FC5D-4A55-877A-97D4EF2A5337}">
      <dgm:prSet/>
      <dgm:spPr/>
      <dgm:t>
        <a:bodyPr/>
        <a:lstStyle/>
        <a:p>
          <a:endParaRPr lang="en-US"/>
        </a:p>
      </dgm:t>
    </dgm:pt>
    <dgm:pt modelId="{8452D382-341A-4150-93C4-45B96EE45BB6}">
      <dgm:prSet/>
      <dgm:spPr/>
      <dgm:t>
        <a:bodyPr/>
        <a:lstStyle/>
        <a:p>
          <a:r>
            <a:rPr lang="en-GB"/>
            <a:t>how we support our many communities to engage</a:t>
          </a:r>
          <a:endParaRPr lang="en-US"/>
        </a:p>
      </dgm:t>
    </dgm:pt>
    <dgm:pt modelId="{EDF762FE-1E2E-40EC-B0E1-3D9101D31F64}" type="parTrans" cxnId="{1A0CA664-F965-4150-9354-123F7C546FAB}">
      <dgm:prSet/>
      <dgm:spPr/>
      <dgm:t>
        <a:bodyPr/>
        <a:lstStyle/>
        <a:p>
          <a:endParaRPr lang="en-US"/>
        </a:p>
      </dgm:t>
    </dgm:pt>
    <dgm:pt modelId="{5B1A07C5-10A5-48F7-A73C-667A107C0232}" type="sibTrans" cxnId="{1A0CA664-F965-4150-9354-123F7C546FAB}">
      <dgm:prSet/>
      <dgm:spPr/>
      <dgm:t>
        <a:bodyPr/>
        <a:lstStyle/>
        <a:p>
          <a:endParaRPr lang="en-US"/>
        </a:p>
      </dgm:t>
    </dgm:pt>
    <dgm:pt modelId="{B186125D-8FAB-4401-AAEE-9F24FCC4BB83}">
      <dgm:prSet/>
      <dgm:spPr/>
      <dgm:t>
        <a:bodyPr/>
        <a:lstStyle/>
        <a:p>
          <a:r>
            <a:rPr lang="en-GB"/>
            <a:t>How we understand the health and social care landscape</a:t>
          </a:r>
          <a:endParaRPr lang="en-US"/>
        </a:p>
      </dgm:t>
    </dgm:pt>
    <dgm:pt modelId="{5A0A23EA-D93E-468E-8834-9F061529C912}" type="parTrans" cxnId="{B5F2715B-FABE-417B-9B1F-814CF0AB893E}">
      <dgm:prSet/>
      <dgm:spPr/>
      <dgm:t>
        <a:bodyPr/>
        <a:lstStyle/>
        <a:p>
          <a:endParaRPr lang="en-US"/>
        </a:p>
      </dgm:t>
    </dgm:pt>
    <dgm:pt modelId="{DE61C6BE-7556-43BA-972C-DBC02CAF0428}" type="sibTrans" cxnId="{B5F2715B-FABE-417B-9B1F-814CF0AB893E}">
      <dgm:prSet/>
      <dgm:spPr/>
      <dgm:t>
        <a:bodyPr/>
        <a:lstStyle/>
        <a:p>
          <a:endParaRPr lang="en-US"/>
        </a:p>
      </dgm:t>
    </dgm:pt>
    <dgm:pt modelId="{AD19604A-D955-47AA-8CB6-885DF3C14116}">
      <dgm:prSet/>
      <dgm:spPr/>
      <dgm:t>
        <a:bodyPr/>
        <a:lstStyle/>
        <a:p>
          <a:r>
            <a:rPr lang="en-GB"/>
            <a:t>How we influence commissioning and service development</a:t>
          </a:r>
          <a:endParaRPr lang="en-US"/>
        </a:p>
      </dgm:t>
    </dgm:pt>
    <dgm:pt modelId="{1AA15277-D81B-45D2-A007-F8886B797C19}" type="parTrans" cxnId="{C90DCDF4-86E1-4183-B634-7FF3D5CFF4A8}">
      <dgm:prSet/>
      <dgm:spPr/>
      <dgm:t>
        <a:bodyPr/>
        <a:lstStyle/>
        <a:p>
          <a:endParaRPr lang="en-US"/>
        </a:p>
      </dgm:t>
    </dgm:pt>
    <dgm:pt modelId="{76F73742-D46B-4195-BDAF-18C9AB909DE1}" type="sibTrans" cxnId="{C90DCDF4-86E1-4183-B634-7FF3D5CFF4A8}">
      <dgm:prSet/>
      <dgm:spPr/>
      <dgm:t>
        <a:bodyPr/>
        <a:lstStyle/>
        <a:p>
          <a:endParaRPr lang="en-US"/>
        </a:p>
      </dgm:t>
    </dgm:pt>
    <dgm:pt modelId="{A1688D6F-50E2-45E2-A4E1-FD836F067F9D}">
      <dgm:prSet/>
      <dgm:spPr/>
      <dgm:t>
        <a:bodyPr/>
        <a:lstStyle/>
        <a:p>
          <a:r>
            <a:rPr lang="en-GB"/>
            <a:t>How we demonstrate an understanding of the diverse and seldom heard communities of the 3 areas</a:t>
          </a:r>
          <a:endParaRPr lang="en-US"/>
        </a:p>
      </dgm:t>
    </dgm:pt>
    <dgm:pt modelId="{09B9471E-F4D9-474B-81E3-EFC04B2FFA22}" type="parTrans" cxnId="{488BB35F-61D8-494D-B20A-0198725F07AF}">
      <dgm:prSet/>
      <dgm:spPr/>
      <dgm:t>
        <a:bodyPr/>
        <a:lstStyle/>
        <a:p>
          <a:endParaRPr lang="en-US"/>
        </a:p>
      </dgm:t>
    </dgm:pt>
    <dgm:pt modelId="{6733F40D-32CD-4DC2-860D-F02BA045A355}" type="sibTrans" cxnId="{488BB35F-61D8-494D-B20A-0198725F07AF}">
      <dgm:prSet/>
      <dgm:spPr/>
      <dgm:t>
        <a:bodyPr/>
        <a:lstStyle/>
        <a:p>
          <a:endParaRPr lang="en-US"/>
        </a:p>
      </dgm:t>
    </dgm:pt>
    <dgm:pt modelId="{F83937A2-10C6-481E-99C3-9BA7CBA6BBDE}">
      <dgm:prSet/>
      <dgm:spPr/>
      <dgm:t>
        <a:bodyPr/>
        <a:lstStyle/>
        <a:p>
          <a:r>
            <a:rPr lang="en-GB"/>
            <a:t>An annual report in June and audited accounts</a:t>
          </a:r>
          <a:endParaRPr lang="en-US"/>
        </a:p>
      </dgm:t>
    </dgm:pt>
    <dgm:pt modelId="{2D0E818C-82F7-4CB1-BFA2-D234A8CA15EE}" type="parTrans" cxnId="{4DAD5A2B-4901-4522-A1CE-3D4F23E91298}">
      <dgm:prSet/>
      <dgm:spPr/>
      <dgm:t>
        <a:bodyPr/>
        <a:lstStyle/>
        <a:p>
          <a:endParaRPr lang="en-US"/>
        </a:p>
      </dgm:t>
    </dgm:pt>
    <dgm:pt modelId="{4ED0CF16-7275-446A-8F14-A34B1A2E4587}" type="sibTrans" cxnId="{4DAD5A2B-4901-4522-A1CE-3D4F23E91298}">
      <dgm:prSet/>
      <dgm:spPr/>
      <dgm:t>
        <a:bodyPr/>
        <a:lstStyle/>
        <a:p>
          <a:endParaRPr lang="en-US"/>
        </a:p>
      </dgm:t>
    </dgm:pt>
    <dgm:pt modelId="{941D37EA-8E01-45FE-82B7-85D1036A1C98}" type="pres">
      <dgm:prSet presAssocID="{67FBF5CA-81B1-4016-9202-CFC76B147F6E}" presName="linear" presStyleCnt="0">
        <dgm:presLayoutVars>
          <dgm:animLvl val="lvl"/>
          <dgm:resizeHandles val="exact"/>
        </dgm:presLayoutVars>
      </dgm:prSet>
      <dgm:spPr/>
    </dgm:pt>
    <dgm:pt modelId="{C9BCC433-B52F-45D1-B1E7-3F848B0A5479}" type="pres">
      <dgm:prSet presAssocID="{50EF28CA-1FEA-4D39-BC78-47359236CDCF}" presName="parentText" presStyleLbl="node1" presStyleIdx="0" presStyleCnt="9">
        <dgm:presLayoutVars>
          <dgm:chMax val="0"/>
          <dgm:bulletEnabled val="1"/>
        </dgm:presLayoutVars>
      </dgm:prSet>
      <dgm:spPr/>
    </dgm:pt>
    <dgm:pt modelId="{B56918E7-6957-4F6B-BC41-EE662A23EFD3}" type="pres">
      <dgm:prSet presAssocID="{9B4771AD-E1C3-4622-A3AC-E949517035CC}" presName="spacer" presStyleCnt="0"/>
      <dgm:spPr/>
    </dgm:pt>
    <dgm:pt modelId="{EF37B086-BF61-4D82-B1AB-D93B8AB06CF2}" type="pres">
      <dgm:prSet presAssocID="{016F350D-5D81-4BC7-B0DD-844803E400BB}" presName="parentText" presStyleLbl="node1" presStyleIdx="1" presStyleCnt="9">
        <dgm:presLayoutVars>
          <dgm:chMax val="0"/>
          <dgm:bulletEnabled val="1"/>
        </dgm:presLayoutVars>
      </dgm:prSet>
      <dgm:spPr/>
    </dgm:pt>
    <dgm:pt modelId="{7865A97E-B721-40A0-86D2-5C06773BB7DC}" type="pres">
      <dgm:prSet presAssocID="{3367EF85-02F5-43A0-9609-D60600B479A3}" presName="spacer" presStyleCnt="0"/>
      <dgm:spPr/>
    </dgm:pt>
    <dgm:pt modelId="{18CF29F6-5368-4C50-8397-B23B9DF32052}" type="pres">
      <dgm:prSet presAssocID="{452F0CB1-0E71-444F-B3CD-5FF2C454EB29}" presName="parentText" presStyleLbl="node1" presStyleIdx="2" presStyleCnt="9">
        <dgm:presLayoutVars>
          <dgm:chMax val="0"/>
          <dgm:bulletEnabled val="1"/>
        </dgm:presLayoutVars>
      </dgm:prSet>
      <dgm:spPr/>
    </dgm:pt>
    <dgm:pt modelId="{A5FA0DB0-7FCF-41EB-8B53-A9EE23C1AA1B}" type="pres">
      <dgm:prSet presAssocID="{382B91A7-775E-4930-8BEC-07E8F9CBE64E}" presName="spacer" presStyleCnt="0"/>
      <dgm:spPr/>
    </dgm:pt>
    <dgm:pt modelId="{02FBC42C-2399-40ED-82C1-EE50E23A3422}" type="pres">
      <dgm:prSet presAssocID="{8A8D1D25-899C-4EBC-8AAD-1FE64DFB0A18}" presName="parentText" presStyleLbl="node1" presStyleIdx="3" presStyleCnt="9">
        <dgm:presLayoutVars>
          <dgm:chMax val="0"/>
          <dgm:bulletEnabled val="1"/>
        </dgm:presLayoutVars>
      </dgm:prSet>
      <dgm:spPr/>
    </dgm:pt>
    <dgm:pt modelId="{0C3FABBC-14DB-4613-8328-B5BF037EEE89}" type="pres">
      <dgm:prSet presAssocID="{26C9F905-8A80-4D6A-8DA5-886C49F8A70F}" presName="spacer" presStyleCnt="0"/>
      <dgm:spPr/>
    </dgm:pt>
    <dgm:pt modelId="{238195A6-9A6D-4C99-A885-8209C135EAD2}" type="pres">
      <dgm:prSet presAssocID="{8452D382-341A-4150-93C4-45B96EE45BB6}" presName="parentText" presStyleLbl="node1" presStyleIdx="4" presStyleCnt="9">
        <dgm:presLayoutVars>
          <dgm:chMax val="0"/>
          <dgm:bulletEnabled val="1"/>
        </dgm:presLayoutVars>
      </dgm:prSet>
      <dgm:spPr/>
    </dgm:pt>
    <dgm:pt modelId="{E556AD73-B0E4-4AEF-A39B-C3F646F8EA84}" type="pres">
      <dgm:prSet presAssocID="{5B1A07C5-10A5-48F7-A73C-667A107C0232}" presName="spacer" presStyleCnt="0"/>
      <dgm:spPr/>
    </dgm:pt>
    <dgm:pt modelId="{13A7E38C-8814-467D-A5B0-2B430E98AD77}" type="pres">
      <dgm:prSet presAssocID="{B186125D-8FAB-4401-AAEE-9F24FCC4BB83}" presName="parentText" presStyleLbl="node1" presStyleIdx="5" presStyleCnt="9">
        <dgm:presLayoutVars>
          <dgm:chMax val="0"/>
          <dgm:bulletEnabled val="1"/>
        </dgm:presLayoutVars>
      </dgm:prSet>
      <dgm:spPr/>
    </dgm:pt>
    <dgm:pt modelId="{1EFF084F-457E-49F2-95B6-2CAA364A46CD}" type="pres">
      <dgm:prSet presAssocID="{DE61C6BE-7556-43BA-972C-DBC02CAF0428}" presName="spacer" presStyleCnt="0"/>
      <dgm:spPr/>
    </dgm:pt>
    <dgm:pt modelId="{D96FBA81-7045-4A3D-95E3-A7604C913EC5}" type="pres">
      <dgm:prSet presAssocID="{AD19604A-D955-47AA-8CB6-885DF3C14116}" presName="parentText" presStyleLbl="node1" presStyleIdx="6" presStyleCnt="9">
        <dgm:presLayoutVars>
          <dgm:chMax val="0"/>
          <dgm:bulletEnabled val="1"/>
        </dgm:presLayoutVars>
      </dgm:prSet>
      <dgm:spPr/>
    </dgm:pt>
    <dgm:pt modelId="{F0A1630D-3292-4D3A-B74F-F5CCA32FFAAB}" type="pres">
      <dgm:prSet presAssocID="{76F73742-D46B-4195-BDAF-18C9AB909DE1}" presName="spacer" presStyleCnt="0"/>
      <dgm:spPr/>
    </dgm:pt>
    <dgm:pt modelId="{C2C94BE9-287A-4B0E-A776-363C19C3DA56}" type="pres">
      <dgm:prSet presAssocID="{A1688D6F-50E2-45E2-A4E1-FD836F067F9D}" presName="parentText" presStyleLbl="node1" presStyleIdx="7" presStyleCnt="9">
        <dgm:presLayoutVars>
          <dgm:chMax val="0"/>
          <dgm:bulletEnabled val="1"/>
        </dgm:presLayoutVars>
      </dgm:prSet>
      <dgm:spPr/>
    </dgm:pt>
    <dgm:pt modelId="{B28333CA-6EB1-40C8-BC08-DE6357375994}" type="pres">
      <dgm:prSet presAssocID="{6733F40D-32CD-4DC2-860D-F02BA045A355}" presName="spacer" presStyleCnt="0"/>
      <dgm:spPr/>
    </dgm:pt>
    <dgm:pt modelId="{2CC803E6-DA08-4809-AD16-6B2954D712CD}" type="pres">
      <dgm:prSet presAssocID="{F83937A2-10C6-481E-99C3-9BA7CBA6BBDE}" presName="parentText" presStyleLbl="node1" presStyleIdx="8" presStyleCnt="9">
        <dgm:presLayoutVars>
          <dgm:chMax val="0"/>
          <dgm:bulletEnabled val="1"/>
        </dgm:presLayoutVars>
      </dgm:prSet>
      <dgm:spPr/>
    </dgm:pt>
  </dgm:ptLst>
  <dgm:cxnLst>
    <dgm:cxn modelId="{41DAC406-EA13-4E79-9E07-E08205A225A7}" srcId="{67FBF5CA-81B1-4016-9202-CFC76B147F6E}" destId="{016F350D-5D81-4BC7-B0DD-844803E400BB}" srcOrd="1" destOrd="0" parTransId="{A08B4472-EDAE-44C5-9DB3-6C8D5A00FC3D}" sibTransId="{3367EF85-02F5-43A0-9609-D60600B479A3}"/>
    <dgm:cxn modelId="{4DAD5A2B-4901-4522-A1CE-3D4F23E91298}" srcId="{67FBF5CA-81B1-4016-9202-CFC76B147F6E}" destId="{F83937A2-10C6-481E-99C3-9BA7CBA6BBDE}" srcOrd="8" destOrd="0" parTransId="{2D0E818C-82F7-4CB1-BFA2-D234A8CA15EE}" sibTransId="{4ED0CF16-7275-446A-8F14-A34B1A2E4587}"/>
    <dgm:cxn modelId="{67E25B2F-F9FD-427F-964B-02F703AA003B}" type="presOf" srcId="{8A8D1D25-899C-4EBC-8AAD-1FE64DFB0A18}" destId="{02FBC42C-2399-40ED-82C1-EE50E23A3422}" srcOrd="0" destOrd="0" presId="urn:microsoft.com/office/officeart/2005/8/layout/vList2"/>
    <dgm:cxn modelId="{B5F2715B-FABE-417B-9B1F-814CF0AB893E}" srcId="{67FBF5CA-81B1-4016-9202-CFC76B147F6E}" destId="{B186125D-8FAB-4401-AAEE-9F24FCC4BB83}" srcOrd="5" destOrd="0" parTransId="{5A0A23EA-D93E-468E-8834-9F061529C912}" sibTransId="{DE61C6BE-7556-43BA-972C-DBC02CAF0428}"/>
    <dgm:cxn modelId="{488BB35F-61D8-494D-B20A-0198725F07AF}" srcId="{67FBF5CA-81B1-4016-9202-CFC76B147F6E}" destId="{A1688D6F-50E2-45E2-A4E1-FD836F067F9D}" srcOrd="7" destOrd="0" parTransId="{09B9471E-F4D9-474B-81E3-EFC04B2FFA22}" sibTransId="{6733F40D-32CD-4DC2-860D-F02BA045A355}"/>
    <dgm:cxn modelId="{1A0CA664-F965-4150-9354-123F7C546FAB}" srcId="{67FBF5CA-81B1-4016-9202-CFC76B147F6E}" destId="{8452D382-341A-4150-93C4-45B96EE45BB6}" srcOrd="4" destOrd="0" parTransId="{EDF762FE-1E2E-40EC-B0E1-3D9101D31F64}" sibTransId="{5B1A07C5-10A5-48F7-A73C-667A107C0232}"/>
    <dgm:cxn modelId="{4DD73A88-F039-4D4E-9B5C-A3439A823891}" type="presOf" srcId="{AD19604A-D955-47AA-8CB6-885DF3C14116}" destId="{D96FBA81-7045-4A3D-95E3-A7604C913EC5}" srcOrd="0" destOrd="0" presId="urn:microsoft.com/office/officeart/2005/8/layout/vList2"/>
    <dgm:cxn modelId="{4273208F-B0E6-4FAF-B11E-353B9166A638}" type="presOf" srcId="{452F0CB1-0E71-444F-B3CD-5FF2C454EB29}" destId="{18CF29F6-5368-4C50-8397-B23B9DF32052}" srcOrd="0" destOrd="0" presId="urn:microsoft.com/office/officeart/2005/8/layout/vList2"/>
    <dgm:cxn modelId="{7ADBC293-3316-4C7A-B944-A5F13FD7493C}" type="presOf" srcId="{8452D382-341A-4150-93C4-45B96EE45BB6}" destId="{238195A6-9A6D-4C99-A885-8209C135EAD2}" srcOrd="0" destOrd="0" presId="urn:microsoft.com/office/officeart/2005/8/layout/vList2"/>
    <dgm:cxn modelId="{98818CB2-0806-4EE8-B4C8-CD165C5FFD97}" type="presOf" srcId="{B186125D-8FAB-4401-AAEE-9F24FCC4BB83}" destId="{13A7E38C-8814-467D-A5B0-2B430E98AD77}" srcOrd="0" destOrd="0" presId="urn:microsoft.com/office/officeart/2005/8/layout/vList2"/>
    <dgm:cxn modelId="{A0555FBD-FC5D-4A55-877A-97D4EF2A5337}" srcId="{67FBF5CA-81B1-4016-9202-CFC76B147F6E}" destId="{8A8D1D25-899C-4EBC-8AAD-1FE64DFB0A18}" srcOrd="3" destOrd="0" parTransId="{BFE01B43-F209-4874-802C-CA1A199B85EF}" sibTransId="{26C9F905-8A80-4D6A-8DA5-886C49F8A70F}"/>
    <dgm:cxn modelId="{2975ADC6-098D-47EC-9B19-7371C06F7BFD}" type="presOf" srcId="{A1688D6F-50E2-45E2-A4E1-FD836F067F9D}" destId="{C2C94BE9-287A-4B0E-A776-363C19C3DA56}" srcOrd="0" destOrd="0" presId="urn:microsoft.com/office/officeart/2005/8/layout/vList2"/>
    <dgm:cxn modelId="{5CB39DCE-D607-4968-A60F-29CA91539C7A}" type="presOf" srcId="{F83937A2-10C6-481E-99C3-9BA7CBA6BBDE}" destId="{2CC803E6-DA08-4809-AD16-6B2954D712CD}" srcOrd="0" destOrd="0" presId="urn:microsoft.com/office/officeart/2005/8/layout/vList2"/>
    <dgm:cxn modelId="{01E9BFD0-6044-4A7B-AAE9-DE0FF85619D9}" type="presOf" srcId="{67FBF5CA-81B1-4016-9202-CFC76B147F6E}" destId="{941D37EA-8E01-45FE-82B7-85D1036A1C98}" srcOrd="0" destOrd="0" presId="urn:microsoft.com/office/officeart/2005/8/layout/vList2"/>
    <dgm:cxn modelId="{279212E1-EC2C-4AE3-8F4B-D5D02B1A8FDA}" srcId="{67FBF5CA-81B1-4016-9202-CFC76B147F6E}" destId="{50EF28CA-1FEA-4D39-BC78-47359236CDCF}" srcOrd="0" destOrd="0" parTransId="{1A4DFC00-9666-44B3-8544-29FB600084DF}" sibTransId="{9B4771AD-E1C3-4622-A3AC-E949517035CC}"/>
    <dgm:cxn modelId="{FC7867E7-6F38-450A-8649-EE4E01EBD620}" type="presOf" srcId="{016F350D-5D81-4BC7-B0DD-844803E400BB}" destId="{EF37B086-BF61-4D82-B1AB-D93B8AB06CF2}" srcOrd="0" destOrd="0" presId="urn:microsoft.com/office/officeart/2005/8/layout/vList2"/>
    <dgm:cxn modelId="{F5F5D6E9-1B8B-469C-996D-34B1FFFB6729}" type="presOf" srcId="{50EF28CA-1FEA-4D39-BC78-47359236CDCF}" destId="{C9BCC433-B52F-45D1-B1E7-3F848B0A5479}" srcOrd="0" destOrd="0" presId="urn:microsoft.com/office/officeart/2005/8/layout/vList2"/>
    <dgm:cxn modelId="{C90DCDF4-86E1-4183-B634-7FF3D5CFF4A8}" srcId="{67FBF5CA-81B1-4016-9202-CFC76B147F6E}" destId="{AD19604A-D955-47AA-8CB6-885DF3C14116}" srcOrd="6" destOrd="0" parTransId="{1AA15277-D81B-45D2-A007-F8886B797C19}" sibTransId="{76F73742-D46B-4195-BDAF-18C9AB909DE1}"/>
    <dgm:cxn modelId="{36B7B8F6-E626-4A1B-9822-5CEB5F179C0D}" srcId="{67FBF5CA-81B1-4016-9202-CFC76B147F6E}" destId="{452F0CB1-0E71-444F-B3CD-5FF2C454EB29}" srcOrd="2" destOrd="0" parTransId="{72BD7070-8150-49B4-A55F-2E33DB884818}" sibTransId="{382B91A7-775E-4930-8BEC-07E8F9CBE64E}"/>
    <dgm:cxn modelId="{22DD1B58-E5FB-45C9-A8E0-5E1C2007BD8E}" type="presParOf" srcId="{941D37EA-8E01-45FE-82B7-85D1036A1C98}" destId="{C9BCC433-B52F-45D1-B1E7-3F848B0A5479}" srcOrd="0" destOrd="0" presId="urn:microsoft.com/office/officeart/2005/8/layout/vList2"/>
    <dgm:cxn modelId="{B24BE2FD-DDA1-4ACA-A7B2-76A8671088FD}" type="presParOf" srcId="{941D37EA-8E01-45FE-82B7-85D1036A1C98}" destId="{B56918E7-6957-4F6B-BC41-EE662A23EFD3}" srcOrd="1" destOrd="0" presId="urn:microsoft.com/office/officeart/2005/8/layout/vList2"/>
    <dgm:cxn modelId="{A02FBD79-DC29-4FDB-A915-FFE48D4591E5}" type="presParOf" srcId="{941D37EA-8E01-45FE-82B7-85D1036A1C98}" destId="{EF37B086-BF61-4D82-B1AB-D93B8AB06CF2}" srcOrd="2" destOrd="0" presId="urn:microsoft.com/office/officeart/2005/8/layout/vList2"/>
    <dgm:cxn modelId="{466BD929-EA51-4BE3-899E-8BCE67006951}" type="presParOf" srcId="{941D37EA-8E01-45FE-82B7-85D1036A1C98}" destId="{7865A97E-B721-40A0-86D2-5C06773BB7DC}" srcOrd="3" destOrd="0" presId="urn:microsoft.com/office/officeart/2005/8/layout/vList2"/>
    <dgm:cxn modelId="{9A0B2F15-B78C-404A-8373-F00EBBC00039}" type="presParOf" srcId="{941D37EA-8E01-45FE-82B7-85D1036A1C98}" destId="{18CF29F6-5368-4C50-8397-B23B9DF32052}" srcOrd="4" destOrd="0" presId="urn:microsoft.com/office/officeart/2005/8/layout/vList2"/>
    <dgm:cxn modelId="{A82B0BFF-872F-4FAF-951C-4B8A9A06404E}" type="presParOf" srcId="{941D37EA-8E01-45FE-82B7-85D1036A1C98}" destId="{A5FA0DB0-7FCF-41EB-8B53-A9EE23C1AA1B}" srcOrd="5" destOrd="0" presId="urn:microsoft.com/office/officeart/2005/8/layout/vList2"/>
    <dgm:cxn modelId="{F38B6A49-A989-476A-AAB7-4545776D77CB}" type="presParOf" srcId="{941D37EA-8E01-45FE-82B7-85D1036A1C98}" destId="{02FBC42C-2399-40ED-82C1-EE50E23A3422}" srcOrd="6" destOrd="0" presId="urn:microsoft.com/office/officeart/2005/8/layout/vList2"/>
    <dgm:cxn modelId="{3CE9CEAC-61B0-4CB0-9944-19B83166A1AB}" type="presParOf" srcId="{941D37EA-8E01-45FE-82B7-85D1036A1C98}" destId="{0C3FABBC-14DB-4613-8328-B5BF037EEE89}" srcOrd="7" destOrd="0" presId="urn:microsoft.com/office/officeart/2005/8/layout/vList2"/>
    <dgm:cxn modelId="{D88AF3CD-550B-46AD-9FB4-28185376B5E4}" type="presParOf" srcId="{941D37EA-8E01-45FE-82B7-85D1036A1C98}" destId="{238195A6-9A6D-4C99-A885-8209C135EAD2}" srcOrd="8" destOrd="0" presId="urn:microsoft.com/office/officeart/2005/8/layout/vList2"/>
    <dgm:cxn modelId="{A69D396C-7C4E-4DFB-ACDD-AE0E2F4ADCA7}" type="presParOf" srcId="{941D37EA-8E01-45FE-82B7-85D1036A1C98}" destId="{E556AD73-B0E4-4AEF-A39B-C3F646F8EA84}" srcOrd="9" destOrd="0" presId="urn:microsoft.com/office/officeart/2005/8/layout/vList2"/>
    <dgm:cxn modelId="{0653F20A-795C-4B38-91A5-C57147C82568}" type="presParOf" srcId="{941D37EA-8E01-45FE-82B7-85D1036A1C98}" destId="{13A7E38C-8814-467D-A5B0-2B430E98AD77}" srcOrd="10" destOrd="0" presId="urn:microsoft.com/office/officeart/2005/8/layout/vList2"/>
    <dgm:cxn modelId="{E0AEAE5A-0576-4AD1-9233-867393BB3199}" type="presParOf" srcId="{941D37EA-8E01-45FE-82B7-85D1036A1C98}" destId="{1EFF084F-457E-49F2-95B6-2CAA364A46CD}" srcOrd="11" destOrd="0" presId="urn:microsoft.com/office/officeart/2005/8/layout/vList2"/>
    <dgm:cxn modelId="{992FBF90-D613-4E9F-A0E0-057A07D960A9}" type="presParOf" srcId="{941D37EA-8E01-45FE-82B7-85D1036A1C98}" destId="{D96FBA81-7045-4A3D-95E3-A7604C913EC5}" srcOrd="12" destOrd="0" presId="urn:microsoft.com/office/officeart/2005/8/layout/vList2"/>
    <dgm:cxn modelId="{C8AB5429-3B01-4D16-8A9A-EC60019A3C56}" type="presParOf" srcId="{941D37EA-8E01-45FE-82B7-85D1036A1C98}" destId="{F0A1630D-3292-4D3A-B74F-F5CCA32FFAAB}" srcOrd="13" destOrd="0" presId="urn:microsoft.com/office/officeart/2005/8/layout/vList2"/>
    <dgm:cxn modelId="{B1FD6FEE-B0F9-4F7B-81A6-4BA737087A1C}" type="presParOf" srcId="{941D37EA-8E01-45FE-82B7-85D1036A1C98}" destId="{C2C94BE9-287A-4B0E-A776-363C19C3DA56}" srcOrd="14" destOrd="0" presId="urn:microsoft.com/office/officeart/2005/8/layout/vList2"/>
    <dgm:cxn modelId="{092F0874-21AF-4244-A9FB-4CAD9AA9E742}" type="presParOf" srcId="{941D37EA-8E01-45FE-82B7-85D1036A1C98}" destId="{B28333CA-6EB1-40C8-BC08-DE6357375994}" srcOrd="15" destOrd="0" presId="urn:microsoft.com/office/officeart/2005/8/layout/vList2"/>
    <dgm:cxn modelId="{2E268084-1929-4A63-B074-B45AD9A28835}" type="presParOf" srcId="{941D37EA-8E01-45FE-82B7-85D1036A1C98}" destId="{2CC803E6-DA08-4809-AD16-6B2954D712CD}"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BCC433-B52F-45D1-B1E7-3F848B0A5479}">
      <dsp:nvSpPr>
        <dsp:cNvPr id="0" name=""/>
        <dsp:cNvSpPr/>
      </dsp:nvSpPr>
      <dsp:spPr>
        <a:xfrm>
          <a:off x="0" y="115567"/>
          <a:ext cx="6628804" cy="494325"/>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Our performance will be judged on our;</a:t>
          </a:r>
          <a:endParaRPr lang="en-US" sz="1300" kern="1200"/>
        </a:p>
      </dsp:txBody>
      <dsp:txXfrm>
        <a:off x="24131" y="139698"/>
        <a:ext cx="6580542" cy="446063"/>
      </dsp:txXfrm>
    </dsp:sp>
    <dsp:sp modelId="{EF37B086-BF61-4D82-B1AB-D93B8AB06CF2}">
      <dsp:nvSpPr>
        <dsp:cNvPr id="0" name=""/>
        <dsp:cNvSpPr/>
      </dsp:nvSpPr>
      <dsp:spPr>
        <a:xfrm>
          <a:off x="0" y="647332"/>
          <a:ext cx="6628804" cy="494325"/>
        </a:xfrm>
        <a:prstGeom prst="roundRect">
          <a:avLst/>
        </a:prstGeom>
        <a:gradFill rotWithShape="0">
          <a:gsLst>
            <a:gs pos="0">
              <a:schemeClr val="accent2">
                <a:hueOff val="-370536"/>
                <a:satOff val="1775"/>
                <a:lumOff val="1642"/>
                <a:alphaOff val="0"/>
                <a:tint val="96000"/>
                <a:lumMod val="100000"/>
              </a:schemeClr>
            </a:gs>
            <a:gs pos="78000">
              <a:schemeClr val="accent2">
                <a:hueOff val="-370536"/>
                <a:satOff val="1775"/>
                <a:lumOff val="164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Recruitment – which will be values based</a:t>
          </a:r>
          <a:endParaRPr lang="en-US" sz="1300" kern="1200"/>
        </a:p>
      </dsp:txBody>
      <dsp:txXfrm>
        <a:off x="24131" y="671463"/>
        <a:ext cx="6580542" cy="446063"/>
      </dsp:txXfrm>
    </dsp:sp>
    <dsp:sp modelId="{18CF29F6-5368-4C50-8397-B23B9DF32052}">
      <dsp:nvSpPr>
        <dsp:cNvPr id="0" name=""/>
        <dsp:cNvSpPr/>
      </dsp:nvSpPr>
      <dsp:spPr>
        <a:xfrm>
          <a:off x="0" y="1179097"/>
          <a:ext cx="6628804" cy="494325"/>
        </a:xfrm>
        <a:prstGeom prst="roundRect">
          <a:avLst/>
        </a:prstGeom>
        <a:gradFill rotWithShape="0">
          <a:gsLst>
            <a:gs pos="0">
              <a:schemeClr val="accent2">
                <a:hueOff val="-741071"/>
                <a:satOff val="3550"/>
                <a:lumOff val="3284"/>
                <a:alphaOff val="0"/>
                <a:tint val="96000"/>
                <a:lumMod val="100000"/>
              </a:schemeClr>
            </a:gs>
            <a:gs pos="78000">
              <a:schemeClr val="accent2">
                <a:hueOff val="-741071"/>
                <a:satOff val="3550"/>
                <a:lumOff val="328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Equitable and proportional outputs according to the levels of funding in each authority</a:t>
          </a:r>
          <a:endParaRPr lang="en-US" sz="1300" kern="1200"/>
        </a:p>
      </dsp:txBody>
      <dsp:txXfrm>
        <a:off x="24131" y="1203228"/>
        <a:ext cx="6580542" cy="446063"/>
      </dsp:txXfrm>
    </dsp:sp>
    <dsp:sp modelId="{02FBC42C-2399-40ED-82C1-EE50E23A3422}">
      <dsp:nvSpPr>
        <dsp:cNvPr id="0" name=""/>
        <dsp:cNvSpPr/>
      </dsp:nvSpPr>
      <dsp:spPr>
        <a:xfrm>
          <a:off x="0" y="1710862"/>
          <a:ext cx="6628804" cy="494325"/>
        </a:xfrm>
        <a:prstGeom prst="roundRect">
          <a:avLst/>
        </a:prstGeom>
        <a:gradFill rotWithShape="0">
          <a:gsLst>
            <a:gs pos="0">
              <a:schemeClr val="accent2">
                <a:hueOff val="-1111607"/>
                <a:satOff val="5325"/>
                <a:lumOff val="4926"/>
                <a:alphaOff val="0"/>
                <a:tint val="96000"/>
                <a:lumMod val="100000"/>
              </a:schemeClr>
            </a:gs>
            <a:gs pos="78000">
              <a:schemeClr val="accent2">
                <a:hueOff val="-1111607"/>
                <a:satOff val="5325"/>
                <a:lumOff val="4926"/>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Our strategy i.e. relevance of each workplan and opportunity for impact</a:t>
          </a:r>
          <a:endParaRPr lang="en-US" sz="1300" kern="1200"/>
        </a:p>
      </dsp:txBody>
      <dsp:txXfrm>
        <a:off x="24131" y="1734993"/>
        <a:ext cx="6580542" cy="446063"/>
      </dsp:txXfrm>
    </dsp:sp>
    <dsp:sp modelId="{238195A6-9A6D-4C99-A885-8209C135EAD2}">
      <dsp:nvSpPr>
        <dsp:cNvPr id="0" name=""/>
        <dsp:cNvSpPr/>
      </dsp:nvSpPr>
      <dsp:spPr>
        <a:xfrm>
          <a:off x="0" y="2242627"/>
          <a:ext cx="6628804" cy="494325"/>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how we support our many communities to engage</a:t>
          </a:r>
          <a:endParaRPr lang="en-US" sz="1300" kern="1200"/>
        </a:p>
      </dsp:txBody>
      <dsp:txXfrm>
        <a:off x="24131" y="2266758"/>
        <a:ext cx="6580542" cy="446063"/>
      </dsp:txXfrm>
    </dsp:sp>
    <dsp:sp modelId="{13A7E38C-8814-467D-A5B0-2B430E98AD77}">
      <dsp:nvSpPr>
        <dsp:cNvPr id="0" name=""/>
        <dsp:cNvSpPr/>
      </dsp:nvSpPr>
      <dsp:spPr>
        <a:xfrm>
          <a:off x="0" y="2774392"/>
          <a:ext cx="6628804" cy="494325"/>
        </a:xfrm>
        <a:prstGeom prst="roundRect">
          <a:avLst/>
        </a:prstGeom>
        <a:gradFill rotWithShape="0">
          <a:gsLst>
            <a:gs pos="0">
              <a:schemeClr val="accent2">
                <a:hueOff val="-1852679"/>
                <a:satOff val="8875"/>
                <a:lumOff val="8211"/>
                <a:alphaOff val="0"/>
                <a:tint val="96000"/>
                <a:lumMod val="100000"/>
              </a:schemeClr>
            </a:gs>
            <a:gs pos="78000">
              <a:schemeClr val="accent2">
                <a:hueOff val="-1852679"/>
                <a:satOff val="8875"/>
                <a:lumOff val="821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How we understand the health and social care landscape</a:t>
          </a:r>
          <a:endParaRPr lang="en-US" sz="1300" kern="1200"/>
        </a:p>
      </dsp:txBody>
      <dsp:txXfrm>
        <a:off x="24131" y="2798523"/>
        <a:ext cx="6580542" cy="446063"/>
      </dsp:txXfrm>
    </dsp:sp>
    <dsp:sp modelId="{D96FBA81-7045-4A3D-95E3-A7604C913EC5}">
      <dsp:nvSpPr>
        <dsp:cNvPr id="0" name=""/>
        <dsp:cNvSpPr/>
      </dsp:nvSpPr>
      <dsp:spPr>
        <a:xfrm>
          <a:off x="0" y="3306158"/>
          <a:ext cx="6628804" cy="494325"/>
        </a:xfrm>
        <a:prstGeom prst="roundRect">
          <a:avLst/>
        </a:prstGeom>
        <a:gradFill rotWithShape="0">
          <a:gsLst>
            <a:gs pos="0">
              <a:schemeClr val="accent2">
                <a:hueOff val="-2223214"/>
                <a:satOff val="10650"/>
                <a:lumOff val="9853"/>
                <a:alphaOff val="0"/>
                <a:tint val="96000"/>
                <a:lumMod val="100000"/>
              </a:schemeClr>
            </a:gs>
            <a:gs pos="78000">
              <a:schemeClr val="accent2">
                <a:hueOff val="-2223214"/>
                <a:satOff val="10650"/>
                <a:lumOff val="985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How we influence commissioning and service development</a:t>
          </a:r>
          <a:endParaRPr lang="en-US" sz="1300" kern="1200"/>
        </a:p>
      </dsp:txBody>
      <dsp:txXfrm>
        <a:off x="24131" y="3330289"/>
        <a:ext cx="6580542" cy="446063"/>
      </dsp:txXfrm>
    </dsp:sp>
    <dsp:sp modelId="{C2C94BE9-287A-4B0E-A776-363C19C3DA56}">
      <dsp:nvSpPr>
        <dsp:cNvPr id="0" name=""/>
        <dsp:cNvSpPr/>
      </dsp:nvSpPr>
      <dsp:spPr>
        <a:xfrm>
          <a:off x="0" y="3837923"/>
          <a:ext cx="6628804" cy="494325"/>
        </a:xfrm>
        <a:prstGeom prst="roundRect">
          <a:avLst/>
        </a:prstGeom>
        <a:gradFill rotWithShape="0">
          <a:gsLst>
            <a:gs pos="0">
              <a:schemeClr val="accent2">
                <a:hueOff val="-2593750"/>
                <a:satOff val="12425"/>
                <a:lumOff val="11495"/>
                <a:alphaOff val="0"/>
                <a:tint val="96000"/>
                <a:lumMod val="100000"/>
              </a:schemeClr>
            </a:gs>
            <a:gs pos="78000">
              <a:schemeClr val="accent2">
                <a:hueOff val="-2593750"/>
                <a:satOff val="12425"/>
                <a:lumOff val="1149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How we demonstrate an understanding of the diverse and seldom heard communities of the 3 areas</a:t>
          </a:r>
          <a:endParaRPr lang="en-US" sz="1300" kern="1200"/>
        </a:p>
      </dsp:txBody>
      <dsp:txXfrm>
        <a:off x="24131" y="3862054"/>
        <a:ext cx="6580542" cy="446063"/>
      </dsp:txXfrm>
    </dsp:sp>
    <dsp:sp modelId="{2CC803E6-DA08-4809-AD16-6B2954D712CD}">
      <dsp:nvSpPr>
        <dsp:cNvPr id="0" name=""/>
        <dsp:cNvSpPr/>
      </dsp:nvSpPr>
      <dsp:spPr>
        <a:xfrm>
          <a:off x="0" y="4369688"/>
          <a:ext cx="6628804" cy="494325"/>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a:t>An annual report in June and audited accounts</a:t>
          </a:r>
          <a:endParaRPr lang="en-US" sz="1300" kern="1200"/>
        </a:p>
      </dsp:txBody>
      <dsp:txXfrm>
        <a:off x="24131" y="4393819"/>
        <a:ext cx="6580542" cy="4460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784837-E2C1-4620-B18D-D692B5AE7749}" type="datetimeFigureOut">
              <a:rPr lang="en-GB" smtClean="0"/>
              <a:t>28/10/2019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AAE4FF-6636-49EA-8363-19A100020328}" type="slidenum">
              <a:rPr lang="en-GB" smtClean="0"/>
              <a:t>‹#›</a:t>
            </a:fld>
            <a:endParaRPr lang="en-GB"/>
          </a:p>
        </p:txBody>
      </p:sp>
    </p:spTree>
    <p:extLst>
      <p:ext uri="{BB962C8B-B14F-4D97-AF65-F5344CB8AC3E}">
        <p14:creationId xmlns:p14="http://schemas.microsoft.com/office/powerpoint/2010/main" val="1198577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51206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65253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45826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557808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03521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39683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C6B4A9-1611-4792-9094-5F34BCA07E0B}" type="datetimeFigureOut">
              <a:rPr lang="en-US" dirty="0"/>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321198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13854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7392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89827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EB712588-04B1-427B-82EE-E8DB90309F08}" type="datetimeFigureOut">
              <a:rPr lang="en-US" dirty="0"/>
              <a:t>10/28/2019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4111490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78250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70021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8280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2225502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87063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10/28/2019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23851544"/>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Contact@healthwatchbristol.co.uk" TargetMode="External"/><Relationship Id="rId7" Type="http://schemas.openxmlformats.org/officeDocument/2006/relationships/hyperlink" Target="http://www.healthwatchsouthglos.co.uk" TargetMode="External"/><Relationship Id="rId2" Type="http://schemas.openxmlformats.org/officeDocument/2006/relationships/image" Target="../media/image7.jpg"/><Relationship Id="rId1" Type="http://schemas.openxmlformats.org/officeDocument/2006/relationships/slideLayout" Target="../slideLayouts/slideLayout2.xml"/><Relationship Id="rId6" Type="http://schemas.openxmlformats.org/officeDocument/2006/relationships/hyperlink" Target="mailto:Contact@healthwatchsouthglos.co.uk" TargetMode="External"/><Relationship Id="rId5" Type="http://schemas.openxmlformats.org/officeDocument/2006/relationships/hyperlink" Target="http://www.healthwatchnorthsomerset.co.uk" TargetMode="External"/><Relationship Id="rId4" Type="http://schemas.openxmlformats.org/officeDocument/2006/relationships/hyperlink" Target="http://www.healthwatchbristol.co.uk"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9" name="Group 7">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19">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1">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3">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29">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33">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Freeform: Shape 35">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F51EB6E1-5D1D-4641-B13C-D204BE7FE10B}"/>
              </a:ext>
            </a:extLst>
          </p:cNvPr>
          <p:cNvSpPr txBox="1"/>
          <p:nvPr/>
        </p:nvSpPr>
        <p:spPr>
          <a:xfrm>
            <a:off x="4419136" y="1020871"/>
            <a:ext cx="6960759" cy="2849671"/>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700" b="1" kern="1200">
                <a:solidFill>
                  <a:srgbClr val="FFFFFF"/>
                </a:solidFill>
                <a:latin typeface="+mj-lt"/>
                <a:ea typeface="+mj-ea"/>
                <a:cs typeface="+mj-cs"/>
              </a:rPr>
              <a:t>Healthwatch North Somerset</a:t>
            </a:r>
          </a:p>
          <a:p>
            <a:pPr>
              <a:lnSpc>
                <a:spcPct val="90000"/>
              </a:lnSpc>
              <a:spcBef>
                <a:spcPct val="0"/>
              </a:spcBef>
              <a:spcAft>
                <a:spcPts val="600"/>
              </a:spcAft>
            </a:pPr>
            <a:r>
              <a:rPr lang="en-US" sz="4700" b="1" kern="1200">
                <a:solidFill>
                  <a:srgbClr val="FFFFFF"/>
                </a:solidFill>
                <a:latin typeface="+mj-lt"/>
                <a:ea typeface="+mj-ea"/>
                <a:cs typeface="+mj-cs"/>
              </a:rPr>
              <a:t>Annual Report 2018/19</a:t>
            </a:r>
          </a:p>
        </p:txBody>
      </p:sp>
      <p:sp>
        <p:nvSpPr>
          <p:cNvPr id="39" name="Isosceles Triangle 37">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310816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0E22-51BD-4104-98BF-A74077768FDA}"/>
              </a:ext>
            </a:extLst>
          </p:cNvPr>
          <p:cNvSpPr>
            <a:spLocks noGrp="1"/>
          </p:cNvSpPr>
          <p:nvPr>
            <p:ph type="title"/>
          </p:nvPr>
        </p:nvSpPr>
        <p:spPr>
          <a:xfrm>
            <a:off x="76200" y="77576"/>
            <a:ext cx="9552315" cy="1713755"/>
          </a:xfrm>
        </p:spPr>
        <p:txBody>
          <a:bodyPr>
            <a:normAutofit fontScale="90000"/>
          </a:bodyPr>
          <a:lstStyle/>
          <a:p>
            <a:r>
              <a:rPr lang="en-GB" sz="3200" b="1" dirty="0">
                <a:solidFill>
                  <a:srgbClr val="84BD66"/>
                </a:solidFill>
                <a:latin typeface="Trebuchet MS"/>
              </a:rPr>
              <a:t>Our work across the 3 areas will be :</a:t>
            </a:r>
            <a:br>
              <a:rPr lang="en-GB" sz="3200" b="1" dirty="0">
                <a:latin typeface="Trebuchet MS"/>
              </a:rPr>
            </a:br>
            <a:r>
              <a:rPr lang="en-GB" sz="3200" b="1" dirty="0">
                <a:solidFill>
                  <a:srgbClr val="84BD66"/>
                </a:solidFill>
                <a:latin typeface="Trebuchet MS"/>
              </a:rPr>
              <a:t>locally focussed, have a unique brand and have area-specific relevant workplans</a:t>
            </a:r>
            <a:br>
              <a:rPr lang="en-GB" b="1" dirty="0">
                <a:latin typeface="Trebuchet MS"/>
              </a:rPr>
            </a:br>
            <a:endParaRPr lang="en-GB"/>
          </a:p>
        </p:txBody>
      </p:sp>
      <p:sp>
        <p:nvSpPr>
          <p:cNvPr id="3" name="Content Placeholder 2">
            <a:extLst>
              <a:ext uri="{FF2B5EF4-FFF2-40B4-BE49-F238E27FC236}">
                <a16:creationId xmlns:a16="http://schemas.microsoft.com/office/drawing/2014/main" id="{AE01B34F-C458-44D3-8424-C87E40D238F6}"/>
              </a:ext>
            </a:extLst>
          </p:cNvPr>
          <p:cNvSpPr>
            <a:spLocks noGrp="1"/>
          </p:cNvSpPr>
          <p:nvPr>
            <p:ph idx="1"/>
          </p:nvPr>
        </p:nvSpPr>
        <p:spPr>
          <a:xfrm>
            <a:off x="522515" y="767442"/>
            <a:ext cx="10368642" cy="5078187"/>
          </a:xfrm>
        </p:spPr>
        <p:txBody>
          <a:bodyPr vert="horz" lIns="91440" tIns="45720" rIns="91440" bIns="45720" rtlCol="0" anchor="t">
            <a:noAutofit/>
          </a:bodyPr>
          <a:lstStyle/>
          <a:p>
            <a:pPr marL="0" indent="0">
              <a:buNone/>
            </a:pPr>
            <a:endParaRPr lang="en-GB" sz="2400" dirty="0">
              <a:solidFill>
                <a:srgbClr val="250E62"/>
              </a:solidFill>
              <a:latin typeface="Trebuchet MS"/>
              <a:cs typeface="Calibri"/>
            </a:endParaRPr>
          </a:p>
          <a:p>
            <a:pPr marL="0" indent="0" fontAlgn="base">
              <a:buNone/>
            </a:pPr>
            <a:r>
              <a:rPr lang="en-GB" sz="2000" dirty="0">
                <a:solidFill>
                  <a:srgbClr val="002060"/>
                </a:solidFill>
              </a:rPr>
              <a:t> </a:t>
            </a:r>
          </a:p>
          <a:p>
            <a:pPr fontAlgn="base"/>
            <a:r>
              <a:rPr lang="en-GB" sz="2800" dirty="0">
                <a:solidFill>
                  <a:srgbClr val="002060"/>
                </a:solidFill>
              </a:rPr>
              <a:t>We have an Asset Based Community Engagement approach to engaging with stakeholders and to projects.  This approach is based on 5 principles: </a:t>
            </a:r>
          </a:p>
          <a:p>
            <a:pPr fontAlgn="base"/>
            <a:r>
              <a:rPr lang="en-GB" sz="2800" dirty="0">
                <a:solidFill>
                  <a:srgbClr val="002060"/>
                </a:solidFill>
              </a:rPr>
              <a:t>Citizen led </a:t>
            </a:r>
          </a:p>
          <a:p>
            <a:pPr fontAlgn="base"/>
            <a:r>
              <a:rPr lang="en-GB" sz="2800" dirty="0">
                <a:solidFill>
                  <a:srgbClr val="002060"/>
                </a:solidFill>
              </a:rPr>
              <a:t>Relationship oriented </a:t>
            </a:r>
          </a:p>
          <a:p>
            <a:pPr fontAlgn="base"/>
            <a:r>
              <a:rPr lang="en-GB" sz="2800" dirty="0">
                <a:solidFill>
                  <a:srgbClr val="002060"/>
                </a:solidFill>
              </a:rPr>
              <a:t>Asset-based </a:t>
            </a:r>
          </a:p>
          <a:p>
            <a:pPr fontAlgn="base"/>
            <a:r>
              <a:rPr lang="en-GB" sz="2800" dirty="0">
                <a:solidFill>
                  <a:srgbClr val="002060"/>
                </a:solidFill>
              </a:rPr>
              <a:t>Place-based </a:t>
            </a:r>
          </a:p>
          <a:p>
            <a:pPr fontAlgn="base"/>
            <a:r>
              <a:rPr lang="en-GB" sz="2800" dirty="0">
                <a:solidFill>
                  <a:srgbClr val="002060"/>
                </a:solidFill>
              </a:rPr>
              <a:t>Inclusion focused </a:t>
            </a:r>
          </a:p>
          <a:p>
            <a:endParaRPr lang="en-GB" dirty="0"/>
          </a:p>
        </p:txBody>
      </p:sp>
    </p:spTree>
    <p:extLst>
      <p:ext uri="{BB962C8B-B14F-4D97-AF65-F5344CB8AC3E}">
        <p14:creationId xmlns:p14="http://schemas.microsoft.com/office/powerpoint/2010/main" val="635918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A close up of a logo&#10;&#10;Description generated with very high confidence">
            <a:extLst>
              <a:ext uri="{FF2B5EF4-FFF2-40B4-BE49-F238E27FC236}">
                <a16:creationId xmlns:a16="http://schemas.microsoft.com/office/drawing/2014/main" id="{B824E627-3539-44CF-8630-AD5E787B1263}"/>
              </a:ext>
            </a:extLst>
          </p:cNvPr>
          <p:cNvPicPr>
            <a:picLocks noChangeAspect="1"/>
          </p:cNvPicPr>
          <p:nvPr/>
        </p:nvPicPr>
        <p:blipFill>
          <a:blip r:embed="rId2"/>
          <a:stretch>
            <a:fillRect/>
          </a:stretch>
        </p:blipFill>
        <p:spPr>
          <a:xfrm>
            <a:off x="-5748" y="-6375"/>
            <a:ext cx="12203499" cy="1594258"/>
          </a:xfrm>
          <a:prstGeom prst="rect">
            <a:avLst/>
          </a:prstGeom>
          <a:ln w="28575">
            <a:solidFill>
              <a:srgbClr val="92D050"/>
            </a:solidFill>
          </a:ln>
        </p:spPr>
      </p:pic>
      <p:sp>
        <p:nvSpPr>
          <p:cNvPr id="8" name="TextBox 7">
            <a:extLst>
              <a:ext uri="{FF2B5EF4-FFF2-40B4-BE49-F238E27FC236}">
                <a16:creationId xmlns:a16="http://schemas.microsoft.com/office/drawing/2014/main" id="{E582F0AF-756E-4411-95F2-8E4059072342}"/>
              </a:ext>
            </a:extLst>
          </p:cNvPr>
          <p:cNvSpPr txBox="1"/>
          <p:nvPr/>
        </p:nvSpPr>
        <p:spPr>
          <a:xfrm>
            <a:off x="652219" y="1587883"/>
            <a:ext cx="8165209" cy="64325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dirty="0">
                <a:solidFill>
                  <a:srgbClr val="002060"/>
                </a:solidFill>
              </a:rPr>
              <a:t>For Bristol residents</a:t>
            </a:r>
          </a:p>
          <a:p>
            <a:r>
              <a:rPr lang="en-GB" sz="2400" b="1" dirty="0">
                <a:solidFill>
                  <a:srgbClr val="002060"/>
                </a:solidFill>
                <a:hlinkClick r:id="rId3">
                  <a:extLst>
                    <a:ext uri="{A12FA001-AC4F-418D-AE19-62706E023703}">
                      <ahyp:hlinkClr xmlns:ahyp="http://schemas.microsoft.com/office/drawing/2018/hyperlinkcolor" val="tx"/>
                    </a:ext>
                  </a:extLst>
                </a:hlinkClick>
              </a:rPr>
              <a:t>Email: Contact@healthwatchbristol.co.uk</a:t>
            </a:r>
            <a:endParaRPr lang="en-US" sz="2400" b="1" dirty="0">
              <a:solidFill>
                <a:srgbClr val="002060"/>
              </a:solidFill>
            </a:endParaRPr>
          </a:p>
          <a:p>
            <a:r>
              <a:rPr lang="en-US" sz="2400" b="1" dirty="0">
                <a:solidFill>
                  <a:srgbClr val="002060"/>
                </a:solidFill>
              </a:rPr>
              <a:t>Website:</a:t>
            </a:r>
            <a:r>
              <a:rPr lang="en-US" sz="2400" b="1" dirty="0">
                <a:solidFill>
                  <a:srgbClr val="002060"/>
                </a:solidFill>
                <a:hlinkClick r:id="rId4">
                  <a:extLst>
                    <a:ext uri="{A12FA001-AC4F-418D-AE19-62706E023703}">
                      <ahyp:hlinkClr xmlns:ahyp="http://schemas.microsoft.com/office/drawing/2018/hyperlinkcolor" val="tx"/>
                    </a:ext>
                  </a:extLst>
                </a:hlinkClick>
              </a:rPr>
              <a:t>www.healthwatchbristol.co.uk</a:t>
            </a:r>
            <a:endParaRPr lang="en-US" sz="2400" b="1" dirty="0">
              <a:solidFill>
                <a:srgbClr val="002060"/>
              </a:solidFill>
              <a:cs typeface="Calibri"/>
            </a:endParaRPr>
          </a:p>
          <a:p>
            <a:r>
              <a:rPr lang="en-US" sz="2400" b="1" dirty="0">
                <a:solidFill>
                  <a:srgbClr val="002060"/>
                </a:solidFill>
                <a:cs typeface="Calibri"/>
              </a:rPr>
              <a:t>Phone: 07944 369180</a:t>
            </a:r>
          </a:p>
          <a:p>
            <a:endParaRPr lang="en-US" sz="2400" b="1" dirty="0">
              <a:solidFill>
                <a:srgbClr val="002060"/>
              </a:solidFill>
              <a:ea typeface="+mn-lt"/>
              <a:cs typeface="Calibri"/>
            </a:endParaRPr>
          </a:p>
          <a:p>
            <a:r>
              <a:rPr lang="en-GB" sz="2400" b="1" dirty="0">
                <a:solidFill>
                  <a:srgbClr val="002060"/>
                </a:solidFill>
                <a:ea typeface="+mn-lt"/>
                <a:cs typeface="+mn-lt"/>
              </a:rPr>
              <a:t>For North Somerset residents</a:t>
            </a:r>
            <a:endParaRPr lang="en-US" sz="2400" dirty="0">
              <a:ea typeface="+mn-lt"/>
              <a:cs typeface="+mn-lt"/>
            </a:endParaRPr>
          </a:p>
          <a:p>
            <a:r>
              <a:rPr lang="en-GB" sz="2400" b="1" dirty="0">
                <a:solidFill>
                  <a:srgbClr val="002060"/>
                </a:solidFill>
                <a:ea typeface="+mn-lt"/>
                <a:cs typeface="+mn-lt"/>
              </a:rPr>
              <a:t>Email: </a:t>
            </a:r>
            <a:r>
              <a:rPr lang="en-GB" sz="2400" b="1" u="sng" dirty="0">
                <a:solidFill>
                  <a:srgbClr val="002060"/>
                </a:solidFill>
                <a:ea typeface="+mn-lt"/>
                <a:cs typeface="+mn-lt"/>
              </a:rPr>
              <a:t>healthwatchnorthsomerset.co.uk</a:t>
            </a:r>
            <a:endParaRPr lang="en-US" sz="2400" u="sng" dirty="0">
              <a:solidFill>
                <a:srgbClr val="002060"/>
              </a:solidFill>
              <a:ea typeface="+mn-lt"/>
              <a:cs typeface="+mn-lt"/>
            </a:endParaRPr>
          </a:p>
          <a:p>
            <a:r>
              <a:rPr lang="en-GB" sz="2400" b="1" dirty="0">
                <a:solidFill>
                  <a:srgbClr val="002060"/>
                </a:solidFill>
                <a:ea typeface="+mn-lt"/>
                <a:cs typeface="+mn-lt"/>
              </a:rPr>
              <a:t>Website: </a:t>
            </a:r>
            <a:r>
              <a:rPr lang="en-GB" sz="2400" b="1" dirty="0">
                <a:solidFill>
                  <a:srgbClr val="002060"/>
                </a:solidFill>
                <a:ea typeface="+mn-lt"/>
                <a:cs typeface="+mn-lt"/>
                <a:hlinkClick r:id="rId5">
                  <a:extLst>
                    <a:ext uri="{A12FA001-AC4F-418D-AE19-62706E023703}">
                      <ahyp:hlinkClr xmlns:ahyp="http://schemas.microsoft.com/office/drawing/2018/hyperlinkcolor" val="tx"/>
                    </a:ext>
                  </a:extLst>
                </a:hlinkClick>
              </a:rPr>
              <a:t>www.healthwatchnorthsomerset.co.uk</a:t>
            </a:r>
            <a:endParaRPr lang="en-GB" sz="2400" dirty="0">
              <a:solidFill>
                <a:srgbClr val="002060"/>
              </a:solidFill>
              <a:ea typeface="+mn-lt"/>
              <a:cs typeface="+mn-lt"/>
            </a:endParaRPr>
          </a:p>
          <a:p>
            <a:r>
              <a:rPr lang="en-GB" sz="2400" b="1" dirty="0">
                <a:solidFill>
                  <a:srgbClr val="002060"/>
                </a:solidFill>
                <a:ea typeface="+mn-lt"/>
                <a:cs typeface="+mn-lt"/>
              </a:rPr>
              <a:t>Phone: 01275 851400</a:t>
            </a:r>
            <a:endParaRPr lang="en-US" sz="2400" dirty="0">
              <a:ea typeface="+mn-lt"/>
              <a:cs typeface="+mn-lt"/>
            </a:endParaRPr>
          </a:p>
          <a:p>
            <a:endParaRPr lang="en-US" sz="2400" b="1" dirty="0">
              <a:solidFill>
                <a:srgbClr val="002060"/>
              </a:solidFill>
              <a:cs typeface="Calibri"/>
            </a:endParaRPr>
          </a:p>
          <a:p>
            <a:r>
              <a:rPr lang="en-US" sz="2400" b="1" dirty="0">
                <a:solidFill>
                  <a:srgbClr val="002060"/>
                </a:solidFill>
                <a:cs typeface="Calibri"/>
              </a:rPr>
              <a:t>For South Gloucestershire residents</a:t>
            </a:r>
          </a:p>
          <a:p>
            <a:r>
              <a:rPr lang="en-GB" sz="2400" b="1" dirty="0">
                <a:solidFill>
                  <a:srgbClr val="002060"/>
                </a:solidFill>
                <a:cs typeface="Calibri"/>
                <a:hlinkClick r:id="rId6">
                  <a:extLst>
                    <a:ext uri="{A12FA001-AC4F-418D-AE19-62706E023703}">
                      <ahyp:hlinkClr xmlns:ahyp="http://schemas.microsoft.com/office/drawing/2018/hyperlinkcolor" val="tx"/>
                    </a:ext>
                  </a:extLst>
                </a:hlinkClick>
              </a:rPr>
              <a:t>Email:Contact@healthwatchsouthglos.co.uk</a:t>
            </a:r>
            <a:endParaRPr lang="en-US" sz="2400" dirty="0">
              <a:solidFill>
                <a:srgbClr val="002060"/>
              </a:solidFill>
              <a:cs typeface="Calibri"/>
            </a:endParaRPr>
          </a:p>
          <a:p>
            <a:r>
              <a:rPr lang="en-GB" sz="2400" b="1" dirty="0">
                <a:solidFill>
                  <a:srgbClr val="002060"/>
                </a:solidFill>
                <a:cs typeface="Calibri"/>
              </a:rPr>
              <a:t>Website:</a:t>
            </a:r>
            <a:r>
              <a:rPr lang="en-GB" sz="2400" dirty="0">
                <a:solidFill>
                  <a:srgbClr val="002060"/>
                </a:solidFill>
                <a:cs typeface="Calibri"/>
              </a:rPr>
              <a:t> </a:t>
            </a:r>
            <a:r>
              <a:rPr lang="en-GB" sz="2400" b="1" dirty="0">
                <a:solidFill>
                  <a:srgbClr val="002060"/>
                </a:solidFill>
                <a:cs typeface="Calibri"/>
                <a:hlinkClick r:id="rId7">
                  <a:extLst>
                    <a:ext uri="{A12FA001-AC4F-418D-AE19-62706E023703}">
                      <ahyp:hlinkClr xmlns:ahyp="http://schemas.microsoft.com/office/drawing/2018/hyperlinkcolor" val="tx"/>
                    </a:ext>
                  </a:extLst>
                </a:hlinkClick>
              </a:rPr>
              <a:t>www.healthwatchsouthglos.co.uk</a:t>
            </a:r>
            <a:endParaRPr lang="en-GB" sz="2400" b="1" dirty="0">
              <a:solidFill>
                <a:srgbClr val="002060"/>
              </a:solidFill>
              <a:cs typeface="Calibri"/>
            </a:endParaRPr>
          </a:p>
          <a:p>
            <a:r>
              <a:rPr lang="en-GB" sz="2400" b="1" dirty="0">
                <a:solidFill>
                  <a:srgbClr val="002060"/>
                </a:solidFill>
                <a:cs typeface="Calibri"/>
              </a:rPr>
              <a:t>Phone:  07944 373235</a:t>
            </a:r>
          </a:p>
          <a:p>
            <a:endParaRPr lang="en-GB" sz="2000" b="1" dirty="0">
              <a:solidFill>
                <a:srgbClr val="002060"/>
              </a:solidFill>
              <a:cs typeface="Calibri"/>
            </a:endParaRPr>
          </a:p>
          <a:p>
            <a:r>
              <a:rPr lang="en-GB" sz="2000" dirty="0">
                <a:solidFill>
                  <a:srgbClr val="002060"/>
                </a:solidFill>
                <a:cs typeface="Calibri"/>
              </a:rPr>
              <a:t>   </a:t>
            </a:r>
          </a:p>
          <a:p>
            <a:endParaRPr lang="en-GB" dirty="0">
              <a:cs typeface="Calibri"/>
            </a:endParaRPr>
          </a:p>
          <a:p>
            <a:endParaRPr lang="en-GB" dirty="0">
              <a:cs typeface="Calibri"/>
            </a:endParaRPr>
          </a:p>
        </p:txBody>
      </p:sp>
    </p:spTree>
    <p:extLst>
      <p:ext uri="{BB962C8B-B14F-4D97-AF65-F5344CB8AC3E}">
        <p14:creationId xmlns:p14="http://schemas.microsoft.com/office/powerpoint/2010/main" val="2027253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13253C-BDA8-454C-BC9D-39851F83E80B}"/>
              </a:ext>
            </a:extLst>
          </p:cNvPr>
          <p:cNvSpPr txBox="1"/>
          <p:nvPr/>
        </p:nvSpPr>
        <p:spPr>
          <a:xfrm>
            <a:off x="511834" y="2812212"/>
            <a:ext cx="9399916" cy="31085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dirty="0">
                <a:solidFill>
                  <a:srgbClr val="002060"/>
                </a:solidFill>
              </a:rPr>
              <a:t>To our hard-working Staff, Board and Volunteers </a:t>
            </a:r>
            <a:endParaRPr lang="en-US" sz="2800" b="1" dirty="0">
              <a:solidFill>
                <a:srgbClr val="002060"/>
              </a:solidFill>
            </a:endParaRPr>
          </a:p>
          <a:p>
            <a:endParaRPr lang="en-GB" sz="2800" b="1" dirty="0">
              <a:solidFill>
                <a:srgbClr val="002060"/>
              </a:solidFill>
            </a:endParaRPr>
          </a:p>
          <a:p>
            <a:r>
              <a:rPr lang="en-GB" sz="2800" b="1" dirty="0">
                <a:solidFill>
                  <a:srgbClr val="002060"/>
                </a:solidFill>
              </a:rPr>
              <a:t>...and to you</a:t>
            </a:r>
            <a:endParaRPr lang="en-US" sz="2800" b="1" dirty="0">
              <a:solidFill>
                <a:srgbClr val="002060"/>
              </a:solidFill>
            </a:endParaRPr>
          </a:p>
          <a:p>
            <a:endParaRPr lang="en-GB" sz="2800" b="1" dirty="0">
              <a:solidFill>
                <a:srgbClr val="002060"/>
              </a:solidFill>
            </a:endParaRPr>
          </a:p>
          <a:p>
            <a:r>
              <a:rPr lang="en-GB" sz="2800" b="1" dirty="0">
                <a:solidFill>
                  <a:srgbClr val="002060"/>
                </a:solidFill>
              </a:rPr>
              <a:t>for telling us what matters to you about health &amp; social care in England</a:t>
            </a:r>
            <a:endParaRPr lang="en-US" sz="2800" b="1" dirty="0">
              <a:solidFill>
                <a:srgbClr val="002060"/>
              </a:solidFill>
            </a:endParaRPr>
          </a:p>
          <a:p>
            <a:endParaRPr lang="en-GB" sz="2800" b="1" dirty="0">
              <a:solidFill>
                <a:srgbClr val="002060"/>
              </a:solidFill>
            </a:endParaRPr>
          </a:p>
        </p:txBody>
      </p:sp>
      <p:pic>
        <p:nvPicPr>
          <p:cNvPr id="3" name="Picture 3" descr="A picture containing drawing&#10;&#10;Description generated with very high confidence">
            <a:extLst>
              <a:ext uri="{FF2B5EF4-FFF2-40B4-BE49-F238E27FC236}">
                <a16:creationId xmlns:a16="http://schemas.microsoft.com/office/drawing/2014/main" id="{56145779-0DB3-4790-B035-6D0C76BB5987}"/>
              </a:ext>
            </a:extLst>
          </p:cNvPr>
          <p:cNvPicPr>
            <a:picLocks noChangeAspect="1"/>
          </p:cNvPicPr>
          <p:nvPr/>
        </p:nvPicPr>
        <p:blipFill>
          <a:blip r:embed="rId2"/>
          <a:stretch>
            <a:fillRect/>
          </a:stretch>
        </p:blipFill>
        <p:spPr>
          <a:xfrm>
            <a:off x="2007080" y="147602"/>
            <a:ext cx="4267199" cy="2077062"/>
          </a:xfrm>
          <a:prstGeom prst="rect">
            <a:avLst/>
          </a:prstGeom>
        </p:spPr>
      </p:pic>
    </p:spTree>
    <p:extLst>
      <p:ext uri="{BB962C8B-B14F-4D97-AF65-F5344CB8AC3E}">
        <p14:creationId xmlns:p14="http://schemas.microsoft.com/office/powerpoint/2010/main" val="2541393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screenshot of a social media post&#10;&#10;Description generated with very high confidence">
            <a:extLst>
              <a:ext uri="{FF2B5EF4-FFF2-40B4-BE49-F238E27FC236}">
                <a16:creationId xmlns:a16="http://schemas.microsoft.com/office/drawing/2014/main" id="{736AA2E1-396A-45C0-86B0-25AFDB220129}"/>
              </a:ext>
            </a:extLst>
          </p:cNvPr>
          <p:cNvPicPr>
            <a:picLocks noChangeAspect="1"/>
          </p:cNvPicPr>
          <p:nvPr/>
        </p:nvPicPr>
        <p:blipFill>
          <a:blip r:embed="rId2"/>
          <a:stretch>
            <a:fillRect/>
          </a:stretch>
        </p:blipFill>
        <p:spPr>
          <a:xfrm>
            <a:off x="439950" y="152086"/>
            <a:ext cx="8681047" cy="6481940"/>
          </a:xfrm>
          <a:prstGeom prst="rect">
            <a:avLst/>
          </a:prstGeom>
        </p:spPr>
      </p:pic>
    </p:spTree>
    <p:extLst>
      <p:ext uri="{BB962C8B-B14F-4D97-AF65-F5344CB8AC3E}">
        <p14:creationId xmlns:p14="http://schemas.microsoft.com/office/powerpoint/2010/main" val="2614644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 screenshot of a social media post&#10;&#10;Description generated with very high confidence">
            <a:extLst>
              <a:ext uri="{FF2B5EF4-FFF2-40B4-BE49-F238E27FC236}">
                <a16:creationId xmlns:a16="http://schemas.microsoft.com/office/drawing/2014/main" id="{C348DED5-3132-42F3-8DD3-66803DA77D62}"/>
              </a:ext>
            </a:extLst>
          </p:cNvPr>
          <p:cNvPicPr>
            <a:picLocks noChangeAspect="1"/>
          </p:cNvPicPr>
          <p:nvPr/>
        </p:nvPicPr>
        <p:blipFill>
          <a:blip r:embed="rId2"/>
          <a:stretch>
            <a:fillRect/>
          </a:stretch>
        </p:blipFill>
        <p:spPr>
          <a:xfrm>
            <a:off x="-5749" y="166019"/>
            <a:ext cx="9414294" cy="4139319"/>
          </a:xfrm>
          <a:prstGeom prst="rect">
            <a:avLst/>
          </a:prstGeom>
        </p:spPr>
      </p:pic>
      <p:sp>
        <p:nvSpPr>
          <p:cNvPr id="4" name="TextBox 3">
            <a:extLst>
              <a:ext uri="{FF2B5EF4-FFF2-40B4-BE49-F238E27FC236}">
                <a16:creationId xmlns:a16="http://schemas.microsoft.com/office/drawing/2014/main" id="{4E4EE05E-AEFC-4E13-960C-F71CD5B670EE}"/>
              </a:ext>
            </a:extLst>
          </p:cNvPr>
          <p:cNvSpPr txBox="1"/>
          <p:nvPr/>
        </p:nvSpPr>
        <p:spPr>
          <a:xfrm>
            <a:off x="492369" y="4305339"/>
            <a:ext cx="8585495"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solidFill>
                  <a:srgbClr val="002060"/>
                </a:solidFill>
              </a:rPr>
              <a:t>We have watched and reported on developments affecting patients at Graham Road and Clarence Park surgeries for many years.</a:t>
            </a:r>
          </a:p>
          <a:p>
            <a:r>
              <a:rPr lang="en-GB" sz="2000" b="1" dirty="0">
                <a:solidFill>
                  <a:srgbClr val="002060"/>
                </a:solidFill>
              </a:rPr>
              <a:t>Your opinions</a:t>
            </a:r>
            <a:r>
              <a:rPr lang="en-GB" sz="2000" b="1" dirty="0">
                <a:solidFill>
                  <a:srgbClr val="002060"/>
                </a:solidFill>
                <a:ea typeface="+mn-lt"/>
                <a:cs typeface="+mn-lt"/>
              </a:rPr>
              <a:t>, comments and contributions have been entered into the HW database that feeds up to commissioners. NHS England have now invested an extra £1.4 million locally to ensure that a modern city centre Surgery opens in 2020 </a:t>
            </a:r>
            <a:endParaRPr lang="en-GB" sz="2000" b="1" dirty="0">
              <a:solidFill>
                <a:srgbClr val="002060"/>
              </a:solidFill>
            </a:endParaRPr>
          </a:p>
        </p:txBody>
      </p:sp>
    </p:spTree>
    <p:extLst>
      <p:ext uri="{BB962C8B-B14F-4D97-AF65-F5344CB8AC3E}">
        <p14:creationId xmlns:p14="http://schemas.microsoft.com/office/powerpoint/2010/main" val="1973168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 screenshot of a cell phone&#10;&#10;Description generated with very high confidence">
            <a:extLst>
              <a:ext uri="{FF2B5EF4-FFF2-40B4-BE49-F238E27FC236}">
                <a16:creationId xmlns:a16="http://schemas.microsoft.com/office/drawing/2014/main" id="{DAAEB9CD-4649-4CBD-803F-DA626433EB03}"/>
              </a:ext>
            </a:extLst>
          </p:cNvPr>
          <p:cNvPicPr>
            <a:picLocks noChangeAspect="1"/>
          </p:cNvPicPr>
          <p:nvPr/>
        </p:nvPicPr>
        <p:blipFill>
          <a:blip r:embed="rId2"/>
          <a:stretch>
            <a:fillRect/>
          </a:stretch>
        </p:blipFill>
        <p:spPr>
          <a:xfrm>
            <a:off x="368061" y="316372"/>
            <a:ext cx="8925463" cy="4773142"/>
          </a:xfrm>
          <a:prstGeom prst="rect">
            <a:avLst/>
          </a:prstGeom>
        </p:spPr>
      </p:pic>
      <p:sp>
        <p:nvSpPr>
          <p:cNvPr id="4" name="TextBox 3">
            <a:extLst>
              <a:ext uri="{FF2B5EF4-FFF2-40B4-BE49-F238E27FC236}">
                <a16:creationId xmlns:a16="http://schemas.microsoft.com/office/drawing/2014/main" id="{9FEB66B2-C607-4F56-AB92-C0F9FCA7733D}"/>
              </a:ext>
            </a:extLst>
          </p:cNvPr>
          <p:cNvSpPr txBox="1"/>
          <p:nvPr/>
        </p:nvSpPr>
        <p:spPr>
          <a:xfrm>
            <a:off x="489857" y="5213231"/>
            <a:ext cx="8327572"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b="1" dirty="0">
                <a:solidFill>
                  <a:srgbClr val="002060"/>
                </a:solidFill>
              </a:rPr>
              <a:t>Making a difference by highlighting gaps in young peoples mental health support to those that plan services. </a:t>
            </a:r>
          </a:p>
        </p:txBody>
      </p:sp>
    </p:spTree>
    <p:extLst>
      <p:ext uri="{BB962C8B-B14F-4D97-AF65-F5344CB8AC3E}">
        <p14:creationId xmlns:p14="http://schemas.microsoft.com/office/powerpoint/2010/main" val="1838788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screenshot of a cell phone&#10;&#10;Description generated with very high confidence">
            <a:extLst>
              <a:ext uri="{FF2B5EF4-FFF2-40B4-BE49-F238E27FC236}">
                <a16:creationId xmlns:a16="http://schemas.microsoft.com/office/drawing/2014/main" id="{5EBA9872-4167-4D63-830E-0370B178778C}"/>
              </a:ext>
            </a:extLst>
          </p:cNvPr>
          <p:cNvPicPr>
            <a:picLocks noChangeAspect="1"/>
          </p:cNvPicPr>
          <p:nvPr/>
        </p:nvPicPr>
        <p:blipFill>
          <a:blip r:embed="rId2"/>
          <a:stretch>
            <a:fillRect/>
          </a:stretch>
        </p:blipFill>
        <p:spPr>
          <a:xfrm>
            <a:off x="267419" y="1052964"/>
            <a:ext cx="9083614" cy="4450147"/>
          </a:xfrm>
          <a:prstGeom prst="rect">
            <a:avLst/>
          </a:prstGeom>
        </p:spPr>
      </p:pic>
      <p:sp>
        <p:nvSpPr>
          <p:cNvPr id="6" name="TextBox 5">
            <a:extLst>
              <a:ext uri="{FF2B5EF4-FFF2-40B4-BE49-F238E27FC236}">
                <a16:creationId xmlns:a16="http://schemas.microsoft.com/office/drawing/2014/main" id="{840CCE67-AA5A-4D8E-BF27-39D71C8C4CBC}"/>
              </a:ext>
            </a:extLst>
          </p:cNvPr>
          <p:cNvSpPr txBox="1"/>
          <p:nvPr/>
        </p:nvSpPr>
        <p:spPr>
          <a:xfrm>
            <a:off x="468703" y="109268"/>
            <a:ext cx="8925462"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b="1" u="sng">
                <a:solidFill>
                  <a:srgbClr val="92D050"/>
                </a:solidFill>
              </a:rPr>
              <a:t>NHS Long Term Plan engagement project </a:t>
            </a:r>
            <a:endParaRPr lang="en-GB" sz="2800" b="1" u="sng" dirty="0">
              <a:solidFill>
                <a:srgbClr val="000000"/>
              </a:solidFill>
            </a:endParaRPr>
          </a:p>
          <a:p>
            <a:r>
              <a:rPr lang="en-GB" sz="2800" b="1" u="sng">
                <a:solidFill>
                  <a:srgbClr val="92D050"/>
                </a:solidFill>
              </a:rPr>
              <a:t>in </a:t>
            </a:r>
            <a:r>
              <a:rPr lang="en-GB" sz="2800" b="1" u="sng" dirty="0">
                <a:solidFill>
                  <a:srgbClr val="92D050"/>
                </a:solidFill>
              </a:rPr>
              <a:t>North Somerset</a:t>
            </a:r>
            <a:endParaRPr lang="en-GB" sz="2800" b="1" u="sng">
              <a:solidFill>
                <a:srgbClr val="000000"/>
              </a:solidFill>
            </a:endParaRPr>
          </a:p>
        </p:txBody>
      </p:sp>
      <p:sp>
        <p:nvSpPr>
          <p:cNvPr id="2" name="TextBox 1">
            <a:extLst>
              <a:ext uri="{FF2B5EF4-FFF2-40B4-BE49-F238E27FC236}">
                <a16:creationId xmlns:a16="http://schemas.microsoft.com/office/drawing/2014/main" id="{5DF9EBE3-DB16-487E-BAFB-574556B0BC8C}"/>
              </a:ext>
            </a:extLst>
          </p:cNvPr>
          <p:cNvSpPr txBox="1"/>
          <p:nvPr/>
        </p:nvSpPr>
        <p:spPr>
          <a:xfrm>
            <a:off x="598101" y="5515155"/>
            <a:ext cx="7617121"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solidFill>
                  <a:srgbClr val="002060"/>
                </a:solidFill>
              </a:rPr>
              <a:t>An executive summary of the report for the three Healthwatch areas is available today at the back of the room</a:t>
            </a:r>
            <a:endParaRPr lang="en-US" dirty="0"/>
          </a:p>
        </p:txBody>
      </p:sp>
    </p:spTree>
    <p:extLst>
      <p:ext uri="{BB962C8B-B14F-4D97-AF65-F5344CB8AC3E}">
        <p14:creationId xmlns:p14="http://schemas.microsoft.com/office/powerpoint/2010/main" val="3261104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 screenshot of a cell phone&#10;&#10;Description generated with very high confidence">
            <a:extLst>
              <a:ext uri="{FF2B5EF4-FFF2-40B4-BE49-F238E27FC236}">
                <a16:creationId xmlns:a16="http://schemas.microsoft.com/office/drawing/2014/main" id="{EEC86C1D-2A1E-4816-BE7C-383C2888291A}"/>
              </a:ext>
            </a:extLst>
          </p:cNvPr>
          <p:cNvPicPr>
            <a:picLocks noChangeAspect="1"/>
          </p:cNvPicPr>
          <p:nvPr/>
        </p:nvPicPr>
        <p:blipFill>
          <a:blip r:embed="rId2"/>
          <a:stretch>
            <a:fillRect/>
          </a:stretch>
        </p:blipFill>
        <p:spPr>
          <a:xfrm>
            <a:off x="281798" y="115310"/>
            <a:ext cx="8954217" cy="5807871"/>
          </a:xfrm>
          <a:prstGeom prst="rect">
            <a:avLst/>
          </a:prstGeom>
        </p:spPr>
      </p:pic>
    </p:spTree>
    <p:extLst>
      <p:ext uri="{BB962C8B-B14F-4D97-AF65-F5344CB8AC3E}">
        <p14:creationId xmlns:p14="http://schemas.microsoft.com/office/powerpoint/2010/main" val="2998673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9F0FAEA-09A9-475C-9AE0-C918B2A64F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8215" y="3812692"/>
            <a:ext cx="3388994" cy="3388994"/>
          </a:xfrm>
          <a:prstGeom prst="rect">
            <a:avLst/>
          </a:prstGeom>
        </p:spPr>
      </p:pic>
      <p:sp>
        <p:nvSpPr>
          <p:cNvPr id="2" name="Title 1">
            <a:extLst>
              <a:ext uri="{FF2B5EF4-FFF2-40B4-BE49-F238E27FC236}">
                <a16:creationId xmlns:a16="http://schemas.microsoft.com/office/drawing/2014/main" id="{C8C42291-3A5B-4B8E-A405-A95D7BF59C4A}"/>
              </a:ext>
            </a:extLst>
          </p:cNvPr>
          <p:cNvSpPr>
            <a:spLocks noGrp="1"/>
          </p:cNvSpPr>
          <p:nvPr>
            <p:ph type="title"/>
          </p:nvPr>
        </p:nvSpPr>
        <p:spPr>
          <a:xfrm>
            <a:off x="440873" y="1479782"/>
            <a:ext cx="4244418" cy="783771"/>
          </a:xfrm>
        </p:spPr>
        <p:txBody>
          <a:bodyPr>
            <a:normAutofit fontScale="90000"/>
          </a:bodyPr>
          <a:lstStyle/>
          <a:p>
            <a:r>
              <a:rPr lang="en-GB" sz="4800" b="1" dirty="0">
                <a:solidFill>
                  <a:srgbClr val="84BD66"/>
                </a:solidFill>
                <a:latin typeface="Trebuchet MS" panose="020B0603020202020204" pitchFamily="34" charset="0"/>
              </a:rPr>
              <a:t>OUR MISSION</a:t>
            </a:r>
          </a:p>
        </p:txBody>
      </p:sp>
      <p:sp>
        <p:nvSpPr>
          <p:cNvPr id="3" name="Content Placeholder 2">
            <a:extLst>
              <a:ext uri="{FF2B5EF4-FFF2-40B4-BE49-F238E27FC236}">
                <a16:creationId xmlns:a16="http://schemas.microsoft.com/office/drawing/2014/main" id="{CC7A05CA-ADB2-4B38-8AA1-43C36731F36E}"/>
              </a:ext>
            </a:extLst>
          </p:cNvPr>
          <p:cNvSpPr>
            <a:spLocks noGrp="1"/>
          </p:cNvSpPr>
          <p:nvPr>
            <p:ph idx="1"/>
          </p:nvPr>
        </p:nvSpPr>
        <p:spPr>
          <a:xfrm>
            <a:off x="440872" y="2392951"/>
            <a:ext cx="4523013" cy="3697608"/>
          </a:xfrm>
        </p:spPr>
        <p:txBody>
          <a:bodyPr>
            <a:normAutofit fontScale="70000" lnSpcReduction="20000"/>
          </a:bodyPr>
          <a:lstStyle/>
          <a:p>
            <a:pPr marL="0" indent="0">
              <a:buNone/>
            </a:pPr>
            <a:r>
              <a:rPr lang="en-GB" sz="4400" dirty="0">
                <a:solidFill>
                  <a:srgbClr val="E73E97"/>
                </a:solidFill>
              </a:rPr>
              <a:t>By offering all people of Bristol, North Somerset &amp; South Gloucestershire  a strong voice we will improve the quality of local Health and Social Care    </a:t>
            </a:r>
          </a:p>
          <a:p>
            <a:pPr marL="0" indent="0">
              <a:buNone/>
            </a:pPr>
            <a:r>
              <a:rPr lang="en-GB" sz="2400" dirty="0"/>
              <a:t>							</a:t>
            </a:r>
          </a:p>
        </p:txBody>
      </p:sp>
      <p:pic>
        <p:nvPicPr>
          <p:cNvPr id="8" name="Picture 7">
            <a:extLst>
              <a:ext uri="{FF2B5EF4-FFF2-40B4-BE49-F238E27FC236}">
                <a16:creationId xmlns:a16="http://schemas.microsoft.com/office/drawing/2014/main" id="{BE3B746F-1F68-49F2-A597-04B28EC7B7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1209" y="1902308"/>
            <a:ext cx="2286000" cy="2286000"/>
          </a:xfrm>
          <a:prstGeom prst="rect">
            <a:avLst/>
          </a:prstGeom>
        </p:spPr>
      </p:pic>
      <p:pic>
        <p:nvPicPr>
          <p:cNvPr id="5" name="Picture 4" descr="A close up of a logo&#10;&#10;Description automatically generated">
            <a:extLst>
              <a:ext uri="{FF2B5EF4-FFF2-40B4-BE49-F238E27FC236}">
                <a16:creationId xmlns:a16="http://schemas.microsoft.com/office/drawing/2014/main" id="{7CB3A906-7FCC-4318-8EAB-C67125F700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57" y="0"/>
            <a:ext cx="9245666" cy="1609180"/>
          </a:xfrm>
          <a:prstGeom prst="rect">
            <a:avLst/>
          </a:prstGeom>
        </p:spPr>
      </p:pic>
    </p:spTree>
    <p:extLst>
      <p:ext uri="{BB962C8B-B14F-4D97-AF65-F5344CB8AC3E}">
        <p14:creationId xmlns:p14="http://schemas.microsoft.com/office/powerpoint/2010/main" val="2696392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84C05EB-EF6D-4A86-8F71-F50E09FF7A7E}"/>
              </a:ext>
            </a:extLst>
          </p:cNvPr>
          <p:cNvSpPr>
            <a:spLocks noGrp="1"/>
          </p:cNvSpPr>
          <p:nvPr>
            <p:ph type="title"/>
          </p:nvPr>
        </p:nvSpPr>
        <p:spPr>
          <a:xfrm>
            <a:off x="-225724" y="365126"/>
            <a:ext cx="11565147" cy="986004"/>
          </a:xfrm>
        </p:spPr>
        <p:txBody>
          <a:bodyPr>
            <a:normAutofit/>
          </a:bodyPr>
          <a:lstStyle/>
          <a:p>
            <a:pPr algn="ctr"/>
            <a:r>
              <a:rPr lang="en-GB" sz="4800" b="1" dirty="0">
                <a:solidFill>
                  <a:srgbClr val="84BD66"/>
                </a:solidFill>
                <a:latin typeface="Trebuchet MS"/>
              </a:rPr>
              <a:t>How we'll continue to work</a:t>
            </a:r>
            <a:endParaRPr lang="en-GB" sz="4800" b="1" dirty="0">
              <a:solidFill>
                <a:srgbClr val="84BD66"/>
              </a:solidFill>
              <a:latin typeface="Trebuchet MS" panose="020B0603020202020204" pitchFamily="34" charset="0"/>
            </a:endParaRPr>
          </a:p>
        </p:txBody>
      </p:sp>
      <p:sp>
        <p:nvSpPr>
          <p:cNvPr id="4" name="Content Placeholder 3">
            <a:extLst>
              <a:ext uri="{FF2B5EF4-FFF2-40B4-BE49-F238E27FC236}">
                <a16:creationId xmlns:a16="http://schemas.microsoft.com/office/drawing/2014/main" id="{4F6F5176-99D6-4CA4-9955-ADAABF3217CF}"/>
              </a:ext>
            </a:extLst>
          </p:cNvPr>
          <p:cNvSpPr>
            <a:spLocks noGrp="1"/>
          </p:cNvSpPr>
          <p:nvPr>
            <p:ph idx="1"/>
          </p:nvPr>
        </p:nvSpPr>
        <p:spPr>
          <a:xfrm>
            <a:off x="431800" y="1543049"/>
            <a:ext cx="10693400" cy="4734984"/>
          </a:xfrm>
        </p:spPr>
        <p:txBody>
          <a:bodyPr vert="horz" lIns="91440" tIns="45720" rIns="91440" bIns="45720" rtlCol="0" anchor="t">
            <a:normAutofit/>
          </a:bodyPr>
          <a:lstStyle/>
          <a:p>
            <a:pPr marL="0" indent="0">
              <a:buNone/>
            </a:pPr>
            <a:r>
              <a:rPr lang="en-GB" sz="2400" dirty="0">
                <a:solidFill>
                  <a:srgbClr val="002060"/>
                </a:solidFill>
              </a:rPr>
              <a:t>We will listen to all members of the Community, seeking out those who are less able to be heard </a:t>
            </a:r>
            <a:endParaRPr lang="en-US" dirty="0"/>
          </a:p>
          <a:p>
            <a:pPr marL="0" indent="0">
              <a:buNone/>
            </a:pPr>
            <a:endParaRPr lang="en-GB" sz="2400" dirty="0">
              <a:solidFill>
                <a:srgbClr val="002060"/>
              </a:solidFill>
            </a:endParaRPr>
          </a:p>
          <a:p>
            <a:pPr marL="0" indent="0">
              <a:buNone/>
            </a:pPr>
            <a:r>
              <a:rPr lang="en-GB" sz="2400" dirty="0">
                <a:solidFill>
                  <a:srgbClr val="002060"/>
                </a:solidFill>
              </a:rPr>
              <a:t>We'll have a strong group of volunteers who help us to achieve our responsibilities. We would love more people to join us as volunteers from the Bristol and South Gloucestershire areas</a:t>
            </a:r>
          </a:p>
          <a:p>
            <a:pPr>
              <a:buFont typeface="Wingdings" panose="05000000000000000000" pitchFamily="2" charset="2"/>
              <a:buChar char="v"/>
            </a:pPr>
            <a:endParaRPr lang="en-GB" sz="2400" dirty="0">
              <a:solidFill>
                <a:srgbClr val="002060"/>
              </a:solidFill>
            </a:endParaRPr>
          </a:p>
          <a:p>
            <a:pPr marL="0" indent="0">
              <a:buNone/>
            </a:pPr>
            <a:r>
              <a:rPr lang="en-GB" sz="2400" dirty="0">
                <a:solidFill>
                  <a:srgbClr val="002060"/>
                </a:solidFill>
              </a:rPr>
              <a:t>We'll have a Board of Trustees made up of experienced community minded people. We are looking to expand this Board to include people who represent the communities in Bristol and South Gloucestershire and welcome your help in spreading this message</a:t>
            </a:r>
          </a:p>
          <a:p>
            <a:pPr marL="0" indent="0">
              <a:buNone/>
            </a:pPr>
            <a:endParaRPr lang="en-GB" dirty="0"/>
          </a:p>
        </p:txBody>
      </p:sp>
      <p:pic>
        <p:nvPicPr>
          <p:cNvPr id="2" name="Picture 1">
            <a:extLst>
              <a:ext uri="{FF2B5EF4-FFF2-40B4-BE49-F238E27FC236}">
                <a16:creationId xmlns:a16="http://schemas.microsoft.com/office/drawing/2014/main" id="{A2A66275-5004-4839-8E8F-6DA3F99275AE}"/>
              </a:ext>
            </a:extLst>
          </p:cNvPr>
          <p:cNvPicPr>
            <a:picLocks noChangeAspect="1"/>
          </p:cNvPicPr>
          <p:nvPr/>
        </p:nvPicPr>
        <p:blipFill>
          <a:blip r:embed="rId2"/>
          <a:stretch>
            <a:fillRect/>
          </a:stretch>
        </p:blipFill>
        <p:spPr>
          <a:xfrm>
            <a:off x="204161" y="514320"/>
            <a:ext cx="1268078" cy="932769"/>
          </a:xfrm>
          <a:prstGeom prst="rect">
            <a:avLst/>
          </a:prstGeom>
        </p:spPr>
      </p:pic>
      <p:pic>
        <p:nvPicPr>
          <p:cNvPr id="6" name="Picture 5" descr="A close up of a logo&#10;&#10;Description generated with very high confidence">
            <a:extLst>
              <a:ext uri="{FF2B5EF4-FFF2-40B4-BE49-F238E27FC236}">
                <a16:creationId xmlns:a16="http://schemas.microsoft.com/office/drawing/2014/main" id="{ADF27672-158D-422A-9DEC-F6ACCE351F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1724" y="4900264"/>
            <a:ext cx="2724151" cy="2130424"/>
          </a:xfrm>
          <a:prstGeom prst="rect">
            <a:avLst/>
          </a:prstGeom>
        </p:spPr>
      </p:pic>
    </p:spTree>
    <p:extLst>
      <p:ext uri="{BB962C8B-B14F-4D97-AF65-F5344CB8AC3E}">
        <p14:creationId xmlns:p14="http://schemas.microsoft.com/office/powerpoint/2010/main" val="3048262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9">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16C46F-534C-48D3-B338-A302B5D6120F}"/>
              </a:ext>
            </a:extLst>
          </p:cNvPr>
          <p:cNvSpPr>
            <a:spLocks noGrp="1"/>
          </p:cNvSpPr>
          <p:nvPr>
            <p:ph type="title"/>
          </p:nvPr>
        </p:nvSpPr>
        <p:spPr>
          <a:xfrm>
            <a:off x="652481" y="1382486"/>
            <a:ext cx="3547581" cy="4093028"/>
          </a:xfrm>
        </p:spPr>
        <p:txBody>
          <a:bodyPr anchor="ctr">
            <a:normAutofit/>
          </a:bodyPr>
          <a:lstStyle/>
          <a:p>
            <a:r>
              <a:rPr lang="en-GB" sz="4400" b="1">
                <a:latin typeface="Trebuchet MS"/>
              </a:rPr>
              <a:t>Monitoring our outputs</a:t>
            </a:r>
            <a:br>
              <a:rPr lang="en-GB" sz="4400" b="1">
                <a:latin typeface="Trebuchet MS"/>
              </a:rPr>
            </a:br>
            <a:endParaRPr lang="en-GB" sz="4400" b="1">
              <a:latin typeface="Trebuchet MS" panose="020B0603020202020204" pitchFamily="34" charset="0"/>
            </a:endParaRPr>
          </a:p>
        </p:txBody>
      </p:sp>
      <p:grpSp>
        <p:nvGrpSpPr>
          <p:cNvPr id="26" name="Group 11">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3" name="Straight Connector 12">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7" name="Rectangle 22">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8" name="Content Placeholder 2">
            <a:extLst>
              <a:ext uri="{FF2B5EF4-FFF2-40B4-BE49-F238E27FC236}">
                <a16:creationId xmlns:a16="http://schemas.microsoft.com/office/drawing/2014/main" id="{333FD7B4-D246-4F25-9951-C321C5FF8AD6}"/>
              </a:ext>
            </a:extLst>
          </p:cNvPr>
          <p:cNvGraphicFramePr>
            <a:graphicFrameLocks noGrp="1"/>
          </p:cNvGraphicFramePr>
          <p:nvPr>
            <p:ph idx="1"/>
            <p:extLst>
              <p:ext uri="{D42A27DB-BD31-4B8C-83A1-F6EECF244321}">
                <p14:modId xmlns:p14="http://schemas.microsoft.com/office/powerpoint/2010/main" val="3236754082"/>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56275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146E8DF3781BB4EA4ADF6369C57CBFC" ma:contentTypeVersion="10" ma:contentTypeDescription="Create a new document." ma:contentTypeScope="" ma:versionID="db90149678bb327cf902c214887edbb0">
  <xsd:schema xmlns:xsd="http://www.w3.org/2001/XMLSchema" xmlns:xs="http://www.w3.org/2001/XMLSchema" xmlns:p="http://schemas.microsoft.com/office/2006/metadata/properties" xmlns:ns2="c172fc8c-a7a5-401d-a154-74190efbdf13" xmlns:ns3="4ef0889f-252a-4c55-8aa4-c1bc53974a8f" targetNamespace="http://schemas.microsoft.com/office/2006/metadata/properties" ma:root="true" ma:fieldsID="758d3549cdeb821cdc5645b5ab21b7ce" ns2:_="" ns3:_="">
    <xsd:import namespace="c172fc8c-a7a5-401d-a154-74190efbdf13"/>
    <xsd:import namespace="4ef0889f-252a-4c55-8aa4-c1bc53974a8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72fc8c-a7a5-401d-a154-74190efbdf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ef0889f-252a-4c55-8aa4-c1bc53974a8f"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4ef0889f-252a-4c55-8aa4-c1bc53974a8f">
      <UserInfo>
        <DisplayName>Vicky Marriott</DisplayName>
        <AccountId>16</AccountId>
        <AccountType/>
      </UserInfo>
    </SharedWithUsers>
  </documentManagement>
</p:properties>
</file>

<file path=customXml/itemProps1.xml><?xml version="1.0" encoding="utf-8"?>
<ds:datastoreItem xmlns:ds="http://schemas.openxmlformats.org/officeDocument/2006/customXml" ds:itemID="{20369EE3-882C-4986-A8B5-AC03FA366D58}">
  <ds:schemaRefs>
    <ds:schemaRef ds:uri="http://schemas.microsoft.com/sharepoint/v3/contenttype/forms"/>
  </ds:schemaRefs>
</ds:datastoreItem>
</file>

<file path=customXml/itemProps2.xml><?xml version="1.0" encoding="utf-8"?>
<ds:datastoreItem xmlns:ds="http://schemas.openxmlformats.org/officeDocument/2006/customXml" ds:itemID="{FA533B6C-D9F2-49DB-9EE7-DB64278F22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72fc8c-a7a5-401d-a154-74190efbdf13"/>
    <ds:schemaRef ds:uri="4ef0889f-252a-4c55-8aa4-c1bc53974a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814163-84BF-4BE3-9287-C538C0E6C75C}">
  <ds:schemaRefs>
    <ds:schemaRef ds:uri="http://www.w3.org/XML/1998/namespace"/>
    <ds:schemaRef ds:uri="http://purl.org/dc/dcmitype/"/>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http://purl.org/dc/elements/1.1/"/>
    <ds:schemaRef ds:uri="4ef0889f-252a-4c55-8aa4-c1bc53974a8f"/>
    <ds:schemaRef ds:uri="c172fc8c-a7a5-401d-a154-74190efbdf1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19</TotalTime>
  <Words>250</Words>
  <Application>Microsoft Office PowerPoint</Application>
  <PresentationFormat>Widescreen</PresentationFormat>
  <Paragraphs>57</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OUR MISSION</vt:lpstr>
      <vt:lpstr>How we'll continue to work</vt:lpstr>
      <vt:lpstr>Monitoring our outputs </vt:lpstr>
      <vt:lpstr>Our work across the 3 areas will be : locally focussed, have a unique brand and have area-specific relevant workplans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Vicky Marriott</dc:creator>
  <cp:lastModifiedBy>Vicky Marriott</cp:lastModifiedBy>
  <cp:revision>1</cp:revision>
  <dcterms:created xsi:type="dcterms:W3CDTF">2019-10-28T20:48:04Z</dcterms:created>
  <dcterms:modified xsi:type="dcterms:W3CDTF">2019-10-28T21:07:25Z</dcterms:modified>
</cp:coreProperties>
</file>