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4"/>
  </p:sldMasterIdLst>
  <p:notesMasterIdLst>
    <p:notesMasterId r:id="rId11"/>
  </p:notesMasterIdLst>
  <p:sldIdLst>
    <p:sldId id="256" r:id="rId5"/>
    <p:sldId id="257" r:id="rId6"/>
    <p:sldId id="261" r:id="rId7"/>
    <p:sldId id="258" r:id="rId8"/>
    <p:sldId id="259" r:id="rId9"/>
    <p:sldId id="260" r:id="rId10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9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308DB-7C04-4528-8B45-CEA0E81A001E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222A5-CC57-447B-9C0E-0B0C7D4A98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51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22A5-CC57-447B-9C0E-0B0C7D4A988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90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84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2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5960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997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2978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312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691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96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85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72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24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07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77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08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46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1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7F7F9-1DDE-45B1-8F7D-CB8B04201C4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DF66D3-2F97-49F1-BB15-9FEC9CB0E7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37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1A3664-42FE-46C2-9A2A-71C911F4C9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YISP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4EDA2B0-B4B8-4ED1-838D-04C16DDABC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Youth inclusion and support project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39D9E30-E688-41ED-A319-D5C52EE3B20A}"/>
              </a:ext>
            </a:extLst>
          </p:cNvPr>
          <p:cNvSpPr txBox="1"/>
          <p:nvPr/>
        </p:nvSpPr>
        <p:spPr>
          <a:xfrm>
            <a:off x="1371600" y="575187"/>
            <a:ext cx="3200400" cy="1646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BA66599-6949-48FD-A135-C03909C9D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067" y="664913"/>
            <a:ext cx="1590675" cy="1466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D26E435-BB73-4BBF-AF19-3546DA5D82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5277" y="628042"/>
            <a:ext cx="351472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49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272CEEA-7D55-4C12-95E3-2E34A0DA549C}"/>
              </a:ext>
            </a:extLst>
          </p:cNvPr>
          <p:cNvSpPr txBox="1"/>
          <p:nvPr/>
        </p:nvSpPr>
        <p:spPr>
          <a:xfrm>
            <a:off x="1749287" y="1313462"/>
            <a:ext cx="869342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Case Examples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sz="28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Male aged 12 referred for anger management</a:t>
            </a:r>
          </a:p>
          <a:p>
            <a:endParaRPr lang="en-GB" sz="28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Female aged 15 referred for low mood and anger</a:t>
            </a:r>
          </a:p>
          <a:p>
            <a:endParaRPr lang="en-GB" sz="28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96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69F48D1-C65E-498E-9626-56ACF7A37937}"/>
              </a:ext>
            </a:extLst>
          </p:cNvPr>
          <p:cNvSpPr txBox="1"/>
          <p:nvPr/>
        </p:nvSpPr>
        <p:spPr>
          <a:xfrm>
            <a:off x="1448972" y="1195754"/>
            <a:ext cx="841248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What we do First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Make contact with family and referrer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Health assessment and SDQ’s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Assessment will include a signs of safety approach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Draw up a plan led by the young person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014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966CB6C-09F2-4B83-AC69-2962450E5BCD}"/>
              </a:ext>
            </a:extLst>
          </p:cNvPr>
          <p:cNvSpPr txBox="1"/>
          <p:nvPr/>
        </p:nvSpPr>
        <p:spPr>
          <a:xfrm>
            <a:off x="1961081" y="1144929"/>
            <a:ext cx="941128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What we offer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Relationship building 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Manage Feelings Programme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Anger Gremlin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Healthy Relationships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Anxiety Gremlin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DBT skills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Online Safety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Consequential Thinking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Self Esteem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Group work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Support around harmful sexual behaviour </a:t>
            </a:r>
          </a:p>
        </p:txBody>
      </p:sp>
    </p:spTree>
    <p:extLst>
      <p:ext uri="{BB962C8B-B14F-4D97-AF65-F5344CB8AC3E}">
        <p14:creationId xmlns:p14="http://schemas.microsoft.com/office/powerpoint/2010/main" val="2739905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3EB1022-DD65-475A-932D-C538C4BEEA38}"/>
              </a:ext>
            </a:extLst>
          </p:cNvPr>
          <p:cNvSpPr txBox="1"/>
          <p:nvPr/>
        </p:nvSpPr>
        <p:spPr>
          <a:xfrm>
            <a:off x="1617785" y="1195754"/>
            <a:ext cx="983331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Who we work with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Family 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Schools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CAMHS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Social care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SAS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Police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HIF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48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3CF251D-390B-4EAF-A242-9573CBB07220}"/>
              </a:ext>
            </a:extLst>
          </p:cNvPr>
          <p:cNvSpPr txBox="1"/>
          <p:nvPr/>
        </p:nvSpPr>
        <p:spPr>
          <a:xfrm>
            <a:off x="1111348" y="984738"/>
            <a:ext cx="103538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Ending </a:t>
            </a:r>
            <a:r>
              <a:rPr lang="en-GB" sz="3200" b="1" u="sng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our support</a:t>
            </a:r>
            <a:endParaRPr lang="en-GB" sz="3200" b="1" u="sng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3200" b="1" u="sng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Re score goals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SDQ follow up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Gain feedback</a:t>
            </a:r>
          </a:p>
          <a:p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Signposting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4850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46E8DF3781BB4EA4ADF6369C57CBFC" ma:contentTypeVersion="10" ma:contentTypeDescription="Create a new document." ma:contentTypeScope="" ma:versionID="135df84bc37437e50f392c10b27b82cd">
  <xsd:schema xmlns:xsd="http://www.w3.org/2001/XMLSchema" xmlns:xs="http://www.w3.org/2001/XMLSchema" xmlns:p="http://schemas.microsoft.com/office/2006/metadata/properties" xmlns:ns2="c172fc8c-a7a5-401d-a154-74190efbdf13" xmlns:ns3="4ef0889f-252a-4c55-8aa4-c1bc53974a8f" targetNamespace="http://schemas.microsoft.com/office/2006/metadata/properties" ma:root="true" ma:fieldsID="d0b30cfb7ade2a28193e3f5004dfa9c2" ns2:_="" ns3:_="">
    <xsd:import namespace="c172fc8c-a7a5-401d-a154-74190efbdf13"/>
    <xsd:import namespace="4ef0889f-252a-4c55-8aa4-c1bc53974a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2fc8c-a7a5-401d-a154-74190efbdf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f0889f-252a-4c55-8aa4-c1bc53974a8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8B0277-B229-424B-A72E-C124BA297D42}">
  <ds:schemaRefs>
    <ds:schemaRef ds:uri="http://schemas.microsoft.com/office/2006/documentManagement/types"/>
    <ds:schemaRef ds:uri="http://schemas.microsoft.com/office/infopath/2007/PartnerControls"/>
    <ds:schemaRef ds:uri="c172fc8c-a7a5-401d-a154-74190efbdf1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ef0889f-252a-4c55-8aa4-c1bc53974a8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C911A3-65CB-4DC2-90A9-DB3EAC6561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52DCC3-55A0-4312-A01D-618203B511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2fc8c-a7a5-401d-a154-74190efbdf13"/>
    <ds:schemaRef ds:uri="4ef0889f-252a-4c55-8aa4-c1bc53974a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111</Words>
  <Application>Microsoft Office PowerPoint</Application>
  <PresentationFormat>Widescreen</PresentationFormat>
  <Paragraphs>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Comic Sans MS</vt:lpstr>
      <vt:lpstr>Trebuchet MS</vt:lpstr>
      <vt:lpstr>Wingdings 3</vt:lpstr>
      <vt:lpstr>Facet</vt:lpstr>
      <vt:lpstr>YISP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YISP</dc:title>
  <dc:creator>Jenny Tungate</dc:creator>
  <cp:lastModifiedBy>Vicky Marriott</cp:lastModifiedBy>
  <cp:revision>7</cp:revision>
  <cp:lastPrinted>2018-10-01T11:43:09Z</cp:lastPrinted>
  <dcterms:created xsi:type="dcterms:W3CDTF">2018-09-17T14:50:13Z</dcterms:created>
  <dcterms:modified xsi:type="dcterms:W3CDTF">2018-10-08T11:49:21Z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0x010100C146E8DF3781BB4EA4ADF6369C57CBFC</vt:lpwstr>
  </property>
  <property fmtid="{D5CDD505-2E9C-101B-9397-08002B2CF9AE}" pid="3" name="_dlc_DocIdItemGuid">
    <vt:lpwstr>cbd71d4b-32e1-4964-8abd-29a498b5b14f</vt:lpwstr>
  </property>
  <property fmtid="{D5CDD505-2E9C-101B-9397-08002B2CF9AE}" pid="4" name="_AdHocReviewCycleID">
    <vt:i4>121601489</vt:i4>
  </property>
  <property fmtid="{D5CDD505-2E9C-101B-9397-08002B2CF9AE}" pid="5" name="_NewReviewCycle">
    <vt:lpwstr/>
  </property>
  <property fmtid="{D5CDD505-2E9C-101B-9397-08002B2CF9AE}" pid="6" name="_EmailSubject">
    <vt:lpwstr>AGM YISP slides</vt:lpwstr>
  </property>
  <property fmtid="{D5CDD505-2E9C-101B-9397-08002B2CF9AE}" pid="7" name="_AuthorEmail">
    <vt:lpwstr>Jenny.Tungate@n-somerset.gov.uk</vt:lpwstr>
  </property>
  <property fmtid="{D5CDD505-2E9C-101B-9397-08002B2CF9AE}" pid="8" name="_AuthorEmailDisplayName">
    <vt:lpwstr>Jenny Tungate</vt:lpwstr>
  </property>
</Properties>
</file>